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11"/>
  </p:notesMasterIdLst>
  <p:sldIdLst>
    <p:sldId id="282" r:id="rId2"/>
    <p:sldId id="303" r:id="rId3"/>
    <p:sldId id="320" r:id="rId4"/>
    <p:sldId id="321" r:id="rId5"/>
    <p:sldId id="322" r:id="rId6"/>
    <p:sldId id="325" r:id="rId7"/>
    <p:sldId id="326" r:id="rId8"/>
    <p:sldId id="328" r:id="rId9"/>
    <p:sldId id="31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hao" initials="l" lastIdx="1" clrIdx="0">
    <p:extLst>
      <p:ext uri="{19B8F6BF-5375-455C-9EA6-DF929625EA0E}">
        <p15:presenceInfo xmlns:p15="http://schemas.microsoft.com/office/powerpoint/2012/main" userId="liha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00DA"/>
    <a:srgbClr val="EF8230"/>
    <a:srgbClr val="0D03C7"/>
    <a:srgbClr val="6F00D4"/>
    <a:srgbClr val="8100FF"/>
    <a:srgbClr val="C600FF"/>
    <a:srgbClr val="3403C6"/>
    <a:srgbClr val="7E00FF"/>
    <a:srgbClr val="8200F5"/>
    <a:srgbClr val="1C0E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6"/>
    <p:restoredTop sz="88832" autoAdjust="0"/>
  </p:normalViewPr>
  <p:slideViewPr>
    <p:cSldViewPr snapToGrid="0" snapToObjects="1">
      <p:cViewPr varScale="1">
        <p:scale>
          <a:sx n="39" d="100"/>
          <a:sy n="39" d="100"/>
        </p:scale>
        <p:origin x="872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80E48D-23DA-465D-926B-38869021A54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C57DB60-1692-4D5E-B31E-157D27E04E1D}">
      <dgm:prSet phldrT="[文本]"/>
      <dgm:spPr/>
      <dgm:t>
        <a:bodyPr/>
        <a:lstStyle/>
        <a:p>
          <a:r>
            <a:rPr lang="en-US" altLang="en-US" dirty="0" smtClean="0"/>
            <a:t>Fabric </a:t>
          </a:r>
          <a:r>
            <a:rPr lang="zh-CN" altLang="en-US" dirty="0" smtClean="0"/>
            <a:t>网络环境搭建</a:t>
          </a:r>
          <a:endParaRPr lang="zh-CN" altLang="en-US" dirty="0"/>
        </a:p>
      </dgm:t>
    </dgm:pt>
    <dgm:pt modelId="{D1B7932E-E03B-4B19-9C6D-2EBCD5EAA31B}" type="parTrans" cxnId="{278F5281-41FD-4730-A7F1-F50DAEA4C094}">
      <dgm:prSet/>
      <dgm:spPr/>
      <dgm:t>
        <a:bodyPr/>
        <a:lstStyle/>
        <a:p>
          <a:endParaRPr lang="zh-CN" altLang="en-US"/>
        </a:p>
      </dgm:t>
    </dgm:pt>
    <dgm:pt modelId="{67F533A4-16AB-4CA3-A516-683B8A653A01}" type="sibTrans" cxnId="{278F5281-41FD-4730-A7F1-F50DAEA4C094}">
      <dgm:prSet/>
      <dgm:spPr/>
      <dgm:t>
        <a:bodyPr/>
        <a:lstStyle/>
        <a:p>
          <a:endParaRPr lang="zh-CN" altLang="en-US"/>
        </a:p>
      </dgm:t>
    </dgm:pt>
    <dgm:pt modelId="{4F77331B-E760-4D8D-96CB-C08A12EA90C9}">
      <dgm:prSet phldrT="[文本]"/>
      <dgm:spPr/>
      <dgm:t>
        <a:bodyPr/>
        <a:lstStyle/>
        <a:p>
          <a:r>
            <a:rPr lang="zh-CN" altLang="en-US" dirty="0" smtClean="0"/>
            <a:t>链码开发及测试</a:t>
          </a:r>
          <a:endParaRPr lang="zh-CN" altLang="en-US" dirty="0"/>
        </a:p>
      </dgm:t>
    </dgm:pt>
    <dgm:pt modelId="{9E97B936-8748-410F-8EC4-2EF5ED3BE414}" type="parTrans" cxnId="{ED2FAB19-1470-475F-A067-E9ED2AA5A16F}">
      <dgm:prSet/>
      <dgm:spPr/>
      <dgm:t>
        <a:bodyPr/>
        <a:lstStyle/>
        <a:p>
          <a:endParaRPr lang="zh-CN" altLang="en-US"/>
        </a:p>
      </dgm:t>
    </dgm:pt>
    <dgm:pt modelId="{3CCACA86-338F-43C8-AAD6-F782B70CDCDD}" type="sibTrans" cxnId="{ED2FAB19-1470-475F-A067-E9ED2AA5A16F}">
      <dgm:prSet/>
      <dgm:spPr/>
      <dgm:t>
        <a:bodyPr/>
        <a:lstStyle/>
        <a:p>
          <a:endParaRPr lang="zh-CN" altLang="en-US"/>
        </a:p>
      </dgm:t>
    </dgm:pt>
    <dgm:pt modelId="{20EE7F95-3F66-4182-B439-D18F92B1119E}">
      <dgm:prSet phldrT="[文本]"/>
      <dgm:spPr/>
      <dgm:t>
        <a:bodyPr/>
        <a:lstStyle/>
        <a:p>
          <a:r>
            <a:rPr lang="zh-CN" altLang="en-US" dirty="0" smtClean="0"/>
            <a:t>分布式账本数据的存储方式</a:t>
          </a:r>
          <a:endParaRPr lang="zh-CN" altLang="en-US" dirty="0"/>
        </a:p>
      </dgm:t>
    </dgm:pt>
    <dgm:pt modelId="{483875C9-F0F6-44A0-BF68-6AB7B95C1065}" type="parTrans" cxnId="{2B789FC6-0450-4ADA-B14B-502AA828BB93}">
      <dgm:prSet/>
      <dgm:spPr/>
      <dgm:t>
        <a:bodyPr/>
        <a:lstStyle/>
        <a:p>
          <a:endParaRPr lang="zh-CN" altLang="en-US"/>
        </a:p>
      </dgm:t>
    </dgm:pt>
    <dgm:pt modelId="{12E726BE-B837-4AC9-B3AC-F31E4562E254}" type="sibTrans" cxnId="{2B789FC6-0450-4ADA-B14B-502AA828BB93}">
      <dgm:prSet/>
      <dgm:spPr/>
      <dgm:t>
        <a:bodyPr/>
        <a:lstStyle/>
        <a:p>
          <a:endParaRPr lang="zh-CN" altLang="en-US"/>
        </a:p>
      </dgm:t>
    </dgm:pt>
    <dgm:pt modelId="{9BE25B75-209C-43AA-A102-D7DF81F51A80}">
      <dgm:prSet phldrT="[文本]"/>
      <dgm:spPr/>
      <dgm:t>
        <a:bodyPr/>
        <a:lstStyle/>
        <a:p>
          <a:r>
            <a:rPr lang="zh-CN" altLang="en-US" dirty="0" smtClean="0"/>
            <a:t>实战</a:t>
          </a:r>
          <a:endParaRPr lang="zh-CN" altLang="en-US" dirty="0"/>
        </a:p>
      </dgm:t>
    </dgm:pt>
    <dgm:pt modelId="{28516450-1011-4646-9C49-B3CEACBDD531}" type="parTrans" cxnId="{FE759546-AC31-4E17-B9DF-918A06F50DF4}">
      <dgm:prSet/>
      <dgm:spPr/>
      <dgm:t>
        <a:bodyPr/>
        <a:lstStyle/>
        <a:p>
          <a:endParaRPr lang="zh-CN" altLang="en-US"/>
        </a:p>
      </dgm:t>
    </dgm:pt>
    <dgm:pt modelId="{F95685F1-492F-48AA-991D-54860BC674A1}" type="sibTrans" cxnId="{FE759546-AC31-4E17-B9DF-918A06F50DF4}">
      <dgm:prSet/>
      <dgm:spPr/>
      <dgm:t>
        <a:bodyPr/>
        <a:lstStyle/>
        <a:p>
          <a:endParaRPr lang="zh-CN" altLang="en-US"/>
        </a:p>
      </dgm:t>
    </dgm:pt>
    <dgm:pt modelId="{D8027534-9962-49FD-8B7C-2BF101BD3A0B}" type="pres">
      <dgm:prSet presAssocID="{0180E48D-23DA-465D-926B-38869021A54F}" presName="Name0" presStyleCnt="0">
        <dgm:presLayoutVars>
          <dgm:dir/>
          <dgm:resizeHandles val="exact"/>
        </dgm:presLayoutVars>
      </dgm:prSet>
      <dgm:spPr/>
    </dgm:pt>
    <dgm:pt modelId="{5BC3CA92-1BC8-4E7E-9E61-0394F8340FD0}" type="pres">
      <dgm:prSet presAssocID="{5C57DB60-1692-4D5E-B31E-157D27E04E1D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CFD209F-7F0A-4CD6-9425-E90D37661E7E}" type="pres">
      <dgm:prSet presAssocID="{67F533A4-16AB-4CA3-A516-683B8A653A01}" presName="sibTrans" presStyleLbl="sibTrans2D1" presStyleIdx="0" presStyleCnt="3"/>
      <dgm:spPr/>
    </dgm:pt>
    <dgm:pt modelId="{896EB6E3-02F0-4BAB-8219-07B0D3ED93B9}" type="pres">
      <dgm:prSet presAssocID="{67F533A4-16AB-4CA3-A516-683B8A653A01}" presName="connectorText" presStyleLbl="sibTrans2D1" presStyleIdx="0" presStyleCnt="3"/>
      <dgm:spPr/>
    </dgm:pt>
    <dgm:pt modelId="{F27400AA-D3C9-42F1-A29D-CB3451894673}" type="pres">
      <dgm:prSet presAssocID="{4F77331B-E760-4D8D-96CB-C08A12EA90C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1872FAB-D97E-4B9F-A6EB-D218D0303353}" type="pres">
      <dgm:prSet presAssocID="{3CCACA86-338F-43C8-AAD6-F782B70CDCDD}" presName="sibTrans" presStyleLbl="sibTrans2D1" presStyleIdx="1" presStyleCnt="3"/>
      <dgm:spPr/>
    </dgm:pt>
    <dgm:pt modelId="{FE5365AC-27E3-4091-8744-E6AF36328B84}" type="pres">
      <dgm:prSet presAssocID="{3CCACA86-338F-43C8-AAD6-F782B70CDCDD}" presName="connectorText" presStyleLbl="sibTrans2D1" presStyleIdx="1" presStyleCnt="3"/>
      <dgm:spPr/>
    </dgm:pt>
    <dgm:pt modelId="{078FF6D3-EE2E-4FF4-87C6-ECD8FE5A2240}" type="pres">
      <dgm:prSet presAssocID="{20EE7F95-3F66-4182-B439-D18F92B1119E}" presName="node" presStyleLbl="node1" presStyleIdx="2" presStyleCnt="4">
        <dgm:presLayoutVars>
          <dgm:bulletEnabled val="1"/>
        </dgm:presLayoutVars>
      </dgm:prSet>
      <dgm:spPr/>
    </dgm:pt>
    <dgm:pt modelId="{4F2D4ACE-6935-418B-A7B3-5C8E68914070}" type="pres">
      <dgm:prSet presAssocID="{12E726BE-B837-4AC9-B3AC-F31E4562E254}" presName="sibTrans" presStyleLbl="sibTrans2D1" presStyleIdx="2" presStyleCnt="3"/>
      <dgm:spPr/>
    </dgm:pt>
    <dgm:pt modelId="{820EE79B-D280-4A80-82CC-CB8860F0C625}" type="pres">
      <dgm:prSet presAssocID="{12E726BE-B837-4AC9-B3AC-F31E4562E254}" presName="connectorText" presStyleLbl="sibTrans2D1" presStyleIdx="2" presStyleCnt="3"/>
      <dgm:spPr/>
    </dgm:pt>
    <dgm:pt modelId="{CE773DD9-E1D6-40F4-AECE-BC2B80BA104C}" type="pres">
      <dgm:prSet presAssocID="{9BE25B75-209C-43AA-A102-D7DF81F51A80}" presName="node" presStyleLbl="node1" presStyleIdx="3" presStyleCnt="4">
        <dgm:presLayoutVars>
          <dgm:bulletEnabled val="1"/>
        </dgm:presLayoutVars>
      </dgm:prSet>
      <dgm:spPr/>
    </dgm:pt>
  </dgm:ptLst>
  <dgm:cxnLst>
    <dgm:cxn modelId="{CCB06F4B-61B2-4DD6-A3E6-C2FBF338627D}" type="presOf" srcId="{20EE7F95-3F66-4182-B439-D18F92B1119E}" destId="{078FF6D3-EE2E-4FF4-87C6-ECD8FE5A2240}" srcOrd="0" destOrd="0" presId="urn:microsoft.com/office/officeart/2005/8/layout/process1"/>
    <dgm:cxn modelId="{486E7FDD-782F-4DC0-9080-7C3B8174994A}" type="presOf" srcId="{9BE25B75-209C-43AA-A102-D7DF81F51A80}" destId="{CE773DD9-E1D6-40F4-AECE-BC2B80BA104C}" srcOrd="0" destOrd="0" presId="urn:microsoft.com/office/officeart/2005/8/layout/process1"/>
    <dgm:cxn modelId="{320B5B45-6128-4764-98B0-AB6385D05D91}" type="presOf" srcId="{67F533A4-16AB-4CA3-A516-683B8A653A01}" destId="{9CFD209F-7F0A-4CD6-9425-E90D37661E7E}" srcOrd="0" destOrd="0" presId="urn:microsoft.com/office/officeart/2005/8/layout/process1"/>
    <dgm:cxn modelId="{278F5281-41FD-4730-A7F1-F50DAEA4C094}" srcId="{0180E48D-23DA-465D-926B-38869021A54F}" destId="{5C57DB60-1692-4D5E-B31E-157D27E04E1D}" srcOrd="0" destOrd="0" parTransId="{D1B7932E-E03B-4B19-9C6D-2EBCD5EAA31B}" sibTransId="{67F533A4-16AB-4CA3-A516-683B8A653A01}"/>
    <dgm:cxn modelId="{FE759546-AC31-4E17-B9DF-918A06F50DF4}" srcId="{0180E48D-23DA-465D-926B-38869021A54F}" destId="{9BE25B75-209C-43AA-A102-D7DF81F51A80}" srcOrd="3" destOrd="0" parTransId="{28516450-1011-4646-9C49-B3CEACBDD531}" sibTransId="{F95685F1-492F-48AA-991D-54860BC674A1}"/>
    <dgm:cxn modelId="{2B789FC6-0450-4ADA-B14B-502AA828BB93}" srcId="{0180E48D-23DA-465D-926B-38869021A54F}" destId="{20EE7F95-3F66-4182-B439-D18F92B1119E}" srcOrd="2" destOrd="0" parTransId="{483875C9-F0F6-44A0-BF68-6AB7B95C1065}" sibTransId="{12E726BE-B837-4AC9-B3AC-F31E4562E254}"/>
    <dgm:cxn modelId="{FD99CF80-B21C-4513-9B10-30C23D231C19}" type="presOf" srcId="{5C57DB60-1692-4D5E-B31E-157D27E04E1D}" destId="{5BC3CA92-1BC8-4E7E-9E61-0394F8340FD0}" srcOrd="0" destOrd="0" presId="urn:microsoft.com/office/officeart/2005/8/layout/process1"/>
    <dgm:cxn modelId="{914CDC72-00AA-418B-AAFE-AA4CCB1A504D}" type="presOf" srcId="{12E726BE-B837-4AC9-B3AC-F31E4562E254}" destId="{820EE79B-D280-4A80-82CC-CB8860F0C625}" srcOrd="1" destOrd="0" presId="urn:microsoft.com/office/officeart/2005/8/layout/process1"/>
    <dgm:cxn modelId="{E3854F85-DE40-4AD3-A119-7219AFB0BB97}" type="presOf" srcId="{12E726BE-B837-4AC9-B3AC-F31E4562E254}" destId="{4F2D4ACE-6935-418B-A7B3-5C8E68914070}" srcOrd="0" destOrd="0" presId="urn:microsoft.com/office/officeart/2005/8/layout/process1"/>
    <dgm:cxn modelId="{ACA39918-4A43-457B-97E7-03D15EAA8781}" type="presOf" srcId="{3CCACA86-338F-43C8-AAD6-F782B70CDCDD}" destId="{FE5365AC-27E3-4091-8744-E6AF36328B84}" srcOrd="1" destOrd="0" presId="urn:microsoft.com/office/officeart/2005/8/layout/process1"/>
    <dgm:cxn modelId="{85A0E83E-50E9-45CA-9DEB-6F5389244F2F}" type="presOf" srcId="{67F533A4-16AB-4CA3-A516-683B8A653A01}" destId="{896EB6E3-02F0-4BAB-8219-07B0D3ED93B9}" srcOrd="1" destOrd="0" presId="urn:microsoft.com/office/officeart/2005/8/layout/process1"/>
    <dgm:cxn modelId="{F152C93C-D517-4CF5-9272-D7EF588EADA4}" type="presOf" srcId="{0180E48D-23DA-465D-926B-38869021A54F}" destId="{D8027534-9962-49FD-8B7C-2BF101BD3A0B}" srcOrd="0" destOrd="0" presId="urn:microsoft.com/office/officeart/2005/8/layout/process1"/>
    <dgm:cxn modelId="{ED2FAB19-1470-475F-A067-E9ED2AA5A16F}" srcId="{0180E48D-23DA-465D-926B-38869021A54F}" destId="{4F77331B-E760-4D8D-96CB-C08A12EA90C9}" srcOrd="1" destOrd="0" parTransId="{9E97B936-8748-410F-8EC4-2EF5ED3BE414}" sibTransId="{3CCACA86-338F-43C8-AAD6-F782B70CDCDD}"/>
    <dgm:cxn modelId="{36C14535-FE5E-45BD-AD9D-0E03DD32B4A9}" type="presOf" srcId="{4F77331B-E760-4D8D-96CB-C08A12EA90C9}" destId="{F27400AA-D3C9-42F1-A29D-CB3451894673}" srcOrd="0" destOrd="0" presId="urn:microsoft.com/office/officeart/2005/8/layout/process1"/>
    <dgm:cxn modelId="{63CFCFF7-842D-4A4E-B063-B7090AE6CBE5}" type="presOf" srcId="{3CCACA86-338F-43C8-AAD6-F782B70CDCDD}" destId="{A1872FAB-D97E-4B9F-A6EB-D218D0303353}" srcOrd="0" destOrd="0" presId="urn:microsoft.com/office/officeart/2005/8/layout/process1"/>
    <dgm:cxn modelId="{24DD88B5-6821-48D3-88C4-D5632C92ED4A}" type="presParOf" srcId="{D8027534-9962-49FD-8B7C-2BF101BD3A0B}" destId="{5BC3CA92-1BC8-4E7E-9E61-0394F8340FD0}" srcOrd="0" destOrd="0" presId="urn:microsoft.com/office/officeart/2005/8/layout/process1"/>
    <dgm:cxn modelId="{BBF784BF-531A-43C9-93EF-1E78A93E6768}" type="presParOf" srcId="{D8027534-9962-49FD-8B7C-2BF101BD3A0B}" destId="{9CFD209F-7F0A-4CD6-9425-E90D37661E7E}" srcOrd="1" destOrd="0" presId="urn:microsoft.com/office/officeart/2005/8/layout/process1"/>
    <dgm:cxn modelId="{B63C38C5-C0EB-4933-8AAB-09C1C4EF6744}" type="presParOf" srcId="{9CFD209F-7F0A-4CD6-9425-E90D37661E7E}" destId="{896EB6E3-02F0-4BAB-8219-07B0D3ED93B9}" srcOrd="0" destOrd="0" presId="urn:microsoft.com/office/officeart/2005/8/layout/process1"/>
    <dgm:cxn modelId="{1DB7FD93-4A62-4401-BDCE-D175BB9D96E2}" type="presParOf" srcId="{D8027534-9962-49FD-8B7C-2BF101BD3A0B}" destId="{F27400AA-D3C9-42F1-A29D-CB3451894673}" srcOrd="2" destOrd="0" presId="urn:microsoft.com/office/officeart/2005/8/layout/process1"/>
    <dgm:cxn modelId="{A3EC8A62-DDBC-45CB-B55F-61ED670A4DAE}" type="presParOf" srcId="{D8027534-9962-49FD-8B7C-2BF101BD3A0B}" destId="{A1872FAB-D97E-4B9F-A6EB-D218D0303353}" srcOrd="3" destOrd="0" presId="urn:microsoft.com/office/officeart/2005/8/layout/process1"/>
    <dgm:cxn modelId="{3EB92700-07A2-4B9F-BD43-6ED671F1D25D}" type="presParOf" srcId="{A1872FAB-D97E-4B9F-A6EB-D218D0303353}" destId="{FE5365AC-27E3-4091-8744-E6AF36328B84}" srcOrd="0" destOrd="0" presId="urn:microsoft.com/office/officeart/2005/8/layout/process1"/>
    <dgm:cxn modelId="{1AEDB462-F779-4860-9402-3761BC4F6187}" type="presParOf" srcId="{D8027534-9962-49FD-8B7C-2BF101BD3A0B}" destId="{078FF6D3-EE2E-4FF4-87C6-ECD8FE5A2240}" srcOrd="4" destOrd="0" presId="urn:microsoft.com/office/officeart/2005/8/layout/process1"/>
    <dgm:cxn modelId="{6B6CBEE7-B05B-44B0-92DE-3DEC102E3A46}" type="presParOf" srcId="{D8027534-9962-49FD-8B7C-2BF101BD3A0B}" destId="{4F2D4ACE-6935-418B-A7B3-5C8E68914070}" srcOrd="5" destOrd="0" presId="urn:microsoft.com/office/officeart/2005/8/layout/process1"/>
    <dgm:cxn modelId="{A8D4E4B4-0FFD-426C-B6C0-CE02AD4A9D2E}" type="presParOf" srcId="{4F2D4ACE-6935-418B-A7B3-5C8E68914070}" destId="{820EE79B-D280-4A80-82CC-CB8860F0C625}" srcOrd="0" destOrd="0" presId="urn:microsoft.com/office/officeart/2005/8/layout/process1"/>
    <dgm:cxn modelId="{0C1CE3F9-9EEF-4F79-AE4F-F07B81777091}" type="presParOf" srcId="{D8027534-9962-49FD-8B7C-2BF101BD3A0B}" destId="{CE773DD9-E1D6-40F4-AECE-BC2B80BA104C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D7591F7-AEE1-491D-ABE2-D7A21BA743B2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AAE03B9-F504-4B9C-A683-1E92BE97CEBA}">
      <dgm:prSet phldrT="[文本]"/>
      <dgm:spPr/>
      <dgm:t>
        <a:bodyPr/>
        <a:lstStyle/>
        <a:p>
          <a:r>
            <a:rPr lang="en-US" altLang="en-US" smtClean="0"/>
            <a:t>Ubuntu 16.04</a:t>
          </a:r>
          <a:endParaRPr lang="zh-CN" altLang="en-US" dirty="0"/>
        </a:p>
      </dgm:t>
    </dgm:pt>
    <dgm:pt modelId="{683CE193-0C6B-49F3-B3AD-D7464A1CC1F6}" type="parTrans" cxnId="{223D4EC1-9ADF-4AB6-865D-B6A08A0BD5F9}">
      <dgm:prSet/>
      <dgm:spPr/>
      <dgm:t>
        <a:bodyPr/>
        <a:lstStyle/>
        <a:p>
          <a:endParaRPr lang="zh-CN" altLang="en-US"/>
        </a:p>
      </dgm:t>
    </dgm:pt>
    <dgm:pt modelId="{9D0EC0F8-7AAF-43C6-8DA0-008B4C5F05D8}" type="sibTrans" cxnId="{223D4EC1-9ADF-4AB6-865D-B6A08A0BD5F9}">
      <dgm:prSet/>
      <dgm:spPr/>
      <dgm:t>
        <a:bodyPr/>
        <a:lstStyle/>
        <a:p>
          <a:endParaRPr lang="zh-CN" altLang="en-US"/>
        </a:p>
      </dgm:t>
    </dgm:pt>
    <dgm:pt modelId="{AEFF789C-A214-48DC-B096-0E7693CB423D}">
      <dgm:prSet/>
      <dgm:spPr/>
      <dgm:t>
        <a:bodyPr/>
        <a:lstStyle/>
        <a:p>
          <a:r>
            <a:rPr lang="en-US" altLang="en-US" smtClean="0"/>
            <a:t>    vim</a:t>
          </a:r>
          <a:r>
            <a:rPr lang="zh-CN" altLang="en-US" smtClean="0"/>
            <a:t>、</a:t>
          </a:r>
          <a:r>
            <a:rPr lang="en-US" altLang="en-US" smtClean="0"/>
            <a:t>git</a:t>
          </a:r>
          <a:endParaRPr lang="zh-CN" altLang="en-US"/>
        </a:p>
      </dgm:t>
    </dgm:pt>
    <dgm:pt modelId="{93F90C88-8836-4D23-83C7-A8656E5577CE}" type="parTrans" cxnId="{ED000709-3BCD-4E00-B86C-F1BB79B1098D}">
      <dgm:prSet/>
      <dgm:spPr/>
      <dgm:t>
        <a:bodyPr/>
        <a:lstStyle/>
        <a:p>
          <a:endParaRPr lang="zh-CN" altLang="en-US"/>
        </a:p>
      </dgm:t>
    </dgm:pt>
    <dgm:pt modelId="{AF6B901E-23F7-4A51-934C-4E84AB67C6B9}" type="sibTrans" cxnId="{ED000709-3BCD-4E00-B86C-F1BB79B1098D}">
      <dgm:prSet/>
      <dgm:spPr/>
      <dgm:t>
        <a:bodyPr/>
        <a:lstStyle/>
        <a:p>
          <a:endParaRPr lang="zh-CN" altLang="en-US"/>
        </a:p>
      </dgm:t>
    </dgm:pt>
    <dgm:pt modelId="{1E40294F-B995-4284-BC76-9ABC191FDCA2}">
      <dgm:prSet/>
      <dgm:spPr/>
      <dgm:t>
        <a:bodyPr/>
        <a:lstStyle/>
        <a:p>
          <a:r>
            <a:rPr lang="en-US" altLang="en-US" smtClean="0"/>
            <a:t>    docker 17.03.0-ce+</a:t>
          </a:r>
          <a:endParaRPr lang="zh-CN" altLang="en-US"/>
        </a:p>
      </dgm:t>
    </dgm:pt>
    <dgm:pt modelId="{3D4EBD14-A97C-4B1B-ACB7-6C98E66C0471}" type="parTrans" cxnId="{F7C8EAA0-2176-4939-BDC5-5C5D0E14E6A7}">
      <dgm:prSet/>
      <dgm:spPr/>
      <dgm:t>
        <a:bodyPr/>
        <a:lstStyle/>
        <a:p>
          <a:endParaRPr lang="zh-CN" altLang="en-US"/>
        </a:p>
      </dgm:t>
    </dgm:pt>
    <dgm:pt modelId="{770B9917-5695-4937-8B7D-0FFB12D58C77}" type="sibTrans" cxnId="{F7C8EAA0-2176-4939-BDC5-5C5D0E14E6A7}">
      <dgm:prSet/>
      <dgm:spPr/>
      <dgm:t>
        <a:bodyPr/>
        <a:lstStyle/>
        <a:p>
          <a:endParaRPr lang="zh-CN" altLang="en-US"/>
        </a:p>
      </dgm:t>
    </dgm:pt>
    <dgm:pt modelId="{067E3E47-2D03-4791-AC69-18DA63BDB97D}">
      <dgm:prSet/>
      <dgm:spPr/>
      <dgm:t>
        <a:bodyPr/>
        <a:lstStyle/>
        <a:p>
          <a:r>
            <a:rPr lang="en-US" altLang="en-US" smtClean="0"/>
            <a:t>    docker-compose 1.8+</a:t>
          </a:r>
          <a:endParaRPr lang="zh-CN" altLang="en-US"/>
        </a:p>
      </dgm:t>
    </dgm:pt>
    <dgm:pt modelId="{1560D157-7ABF-43CB-AD37-B3139FA8A185}" type="parTrans" cxnId="{D5D2974D-9EF0-4005-B7D2-0190CFB4AFAB}">
      <dgm:prSet/>
      <dgm:spPr/>
      <dgm:t>
        <a:bodyPr/>
        <a:lstStyle/>
        <a:p>
          <a:endParaRPr lang="zh-CN" altLang="en-US"/>
        </a:p>
      </dgm:t>
    </dgm:pt>
    <dgm:pt modelId="{CAEE9277-13DC-435F-BB6A-860953D09AA1}" type="sibTrans" cxnId="{D5D2974D-9EF0-4005-B7D2-0190CFB4AFAB}">
      <dgm:prSet/>
      <dgm:spPr/>
      <dgm:t>
        <a:bodyPr/>
        <a:lstStyle/>
        <a:p>
          <a:endParaRPr lang="zh-CN" altLang="en-US"/>
        </a:p>
      </dgm:t>
    </dgm:pt>
    <dgm:pt modelId="{3E7F89F6-963F-4BF6-8048-350E7C212DAE}">
      <dgm:prSet/>
      <dgm:spPr/>
      <dgm:t>
        <a:bodyPr/>
        <a:lstStyle/>
        <a:p>
          <a:r>
            <a:rPr lang="en-US" altLang="en-US" smtClean="0"/>
            <a:t>    Golang 1.10.x+</a:t>
          </a:r>
          <a:endParaRPr lang="zh-CN" altLang="en-US"/>
        </a:p>
      </dgm:t>
    </dgm:pt>
    <dgm:pt modelId="{6449C951-4D2D-48A4-BCDF-367242D0AE60}" type="parTrans" cxnId="{48BD755A-2A4D-4B89-B90A-6D60A3FA5F07}">
      <dgm:prSet/>
      <dgm:spPr/>
      <dgm:t>
        <a:bodyPr/>
        <a:lstStyle/>
        <a:p>
          <a:endParaRPr lang="zh-CN" altLang="en-US"/>
        </a:p>
      </dgm:t>
    </dgm:pt>
    <dgm:pt modelId="{A0F0D206-9835-4E35-9F13-99D2CCE91AA7}" type="sibTrans" cxnId="{48BD755A-2A4D-4B89-B90A-6D60A3FA5F07}">
      <dgm:prSet/>
      <dgm:spPr/>
      <dgm:t>
        <a:bodyPr/>
        <a:lstStyle/>
        <a:p>
          <a:endParaRPr lang="zh-CN" altLang="en-US"/>
        </a:p>
      </dgm:t>
    </dgm:pt>
    <dgm:pt modelId="{BA701E27-180A-4D82-A6B1-1534A56B982C}" type="pres">
      <dgm:prSet presAssocID="{6D7591F7-AEE1-491D-ABE2-D7A21BA743B2}" presName="Name0" presStyleCnt="0">
        <dgm:presLayoutVars>
          <dgm:chMax val="7"/>
          <dgm:chPref val="7"/>
          <dgm:dir/>
        </dgm:presLayoutVars>
      </dgm:prSet>
      <dgm:spPr/>
    </dgm:pt>
    <dgm:pt modelId="{8B13A251-502A-4A20-B9B8-C1D8B5F50935}" type="pres">
      <dgm:prSet presAssocID="{6D7591F7-AEE1-491D-ABE2-D7A21BA743B2}" presName="Name1" presStyleCnt="0"/>
      <dgm:spPr/>
    </dgm:pt>
    <dgm:pt modelId="{718F3237-7585-4261-B15F-35A5CD22F9FB}" type="pres">
      <dgm:prSet presAssocID="{6D7591F7-AEE1-491D-ABE2-D7A21BA743B2}" presName="cycle" presStyleCnt="0"/>
      <dgm:spPr/>
    </dgm:pt>
    <dgm:pt modelId="{6CC87EE7-261B-4B8C-8935-763F6905C761}" type="pres">
      <dgm:prSet presAssocID="{6D7591F7-AEE1-491D-ABE2-D7A21BA743B2}" presName="srcNode" presStyleLbl="node1" presStyleIdx="0" presStyleCnt="5"/>
      <dgm:spPr/>
    </dgm:pt>
    <dgm:pt modelId="{085928E5-C96C-466E-AFD7-FB7D519193F3}" type="pres">
      <dgm:prSet presAssocID="{6D7591F7-AEE1-491D-ABE2-D7A21BA743B2}" presName="conn" presStyleLbl="parChTrans1D2" presStyleIdx="0" presStyleCnt="1"/>
      <dgm:spPr/>
    </dgm:pt>
    <dgm:pt modelId="{11C6C102-1A53-4B58-B8AB-DBA95C9C6E25}" type="pres">
      <dgm:prSet presAssocID="{6D7591F7-AEE1-491D-ABE2-D7A21BA743B2}" presName="extraNode" presStyleLbl="node1" presStyleIdx="0" presStyleCnt="5"/>
      <dgm:spPr/>
    </dgm:pt>
    <dgm:pt modelId="{13663FC4-D455-4D25-88A4-6EB70631165E}" type="pres">
      <dgm:prSet presAssocID="{6D7591F7-AEE1-491D-ABE2-D7A21BA743B2}" presName="dstNode" presStyleLbl="node1" presStyleIdx="0" presStyleCnt="5"/>
      <dgm:spPr/>
    </dgm:pt>
    <dgm:pt modelId="{1DD0E45C-634B-4062-9C51-905F04CE90A3}" type="pres">
      <dgm:prSet presAssocID="{DAAE03B9-F504-4B9C-A683-1E92BE97CEBA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51491DF-E828-4E59-8E0F-2F256ADBB48B}" type="pres">
      <dgm:prSet presAssocID="{DAAE03B9-F504-4B9C-A683-1E92BE97CEBA}" presName="accent_1" presStyleCnt="0"/>
      <dgm:spPr/>
    </dgm:pt>
    <dgm:pt modelId="{34094D4B-CEE3-4A6F-9EDC-F926834DC2C9}" type="pres">
      <dgm:prSet presAssocID="{DAAE03B9-F504-4B9C-A683-1E92BE97CEBA}" presName="accentRepeatNode" presStyleLbl="solidFgAcc1" presStyleIdx="0" presStyleCnt="5"/>
      <dgm:spPr/>
    </dgm:pt>
    <dgm:pt modelId="{6ADCB171-50F5-4B99-A551-1CDBFCDE858E}" type="pres">
      <dgm:prSet presAssocID="{AEFF789C-A214-48DC-B096-0E7693CB423D}" presName="text_2" presStyleLbl="node1" presStyleIdx="1" presStyleCnt="5">
        <dgm:presLayoutVars>
          <dgm:bulletEnabled val="1"/>
        </dgm:presLayoutVars>
      </dgm:prSet>
      <dgm:spPr/>
    </dgm:pt>
    <dgm:pt modelId="{BAA5ABEB-BC0A-46F1-B221-B307D99B680F}" type="pres">
      <dgm:prSet presAssocID="{AEFF789C-A214-48DC-B096-0E7693CB423D}" presName="accent_2" presStyleCnt="0"/>
      <dgm:spPr/>
    </dgm:pt>
    <dgm:pt modelId="{1C48F6F1-B549-451C-B813-1602A1BF72FC}" type="pres">
      <dgm:prSet presAssocID="{AEFF789C-A214-48DC-B096-0E7693CB423D}" presName="accentRepeatNode" presStyleLbl="solidFgAcc1" presStyleIdx="1" presStyleCnt="5"/>
      <dgm:spPr/>
    </dgm:pt>
    <dgm:pt modelId="{006BD65A-2690-4E82-B4EB-E9D9DFD9B662}" type="pres">
      <dgm:prSet presAssocID="{1E40294F-B995-4284-BC76-9ABC191FDCA2}" presName="text_3" presStyleLbl="node1" presStyleIdx="2" presStyleCnt="5">
        <dgm:presLayoutVars>
          <dgm:bulletEnabled val="1"/>
        </dgm:presLayoutVars>
      </dgm:prSet>
      <dgm:spPr/>
    </dgm:pt>
    <dgm:pt modelId="{CE74ADDE-6867-414D-B5FA-CB1519FC8AA8}" type="pres">
      <dgm:prSet presAssocID="{1E40294F-B995-4284-BC76-9ABC191FDCA2}" presName="accent_3" presStyleCnt="0"/>
      <dgm:spPr/>
    </dgm:pt>
    <dgm:pt modelId="{7068E756-321E-4CEC-995E-20347CD18BE5}" type="pres">
      <dgm:prSet presAssocID="{1E40294F-B995-4284-BC76-9ABC191FDCA2}" presName="accentRepeatNode" presStyleLbl="solidFgAcc1" presStyleIdx="2" presStyleCnt="5"/>
      <dgm:spPr/>
    </dgm:pt>
    <dgm:pt modelId="{906B56A4-5FA2-42B9-94DC-A60DC5DF776F}" type="pres">
      <dgm:prSet presAssocID="{067E3E47-2D03-4791-AC69-18DA63BDB97D}" presName="text_4" presStyleLbl="node1" presStyleIdx="3" presStyleCnt="5">
        <dgm:presLayoutVars>
          <dgm:bulletEnabled val="1"/>
        </dgm:presLayoutVars>
      </dgm:prSet>
      <dgm:spPr/>
    </dgm:pt>
    <dgm:pt modelId="{4D784146-870A-4C2A-BAFF-C548B237B6A8}" type="pres">
      <dgm:prSet presAssocID="{067E3E47-2D03-4791-AC69-18DA63BDB97D}" presName="accent_4" presStyleCnt="0"/>
      <dgm:spPr/>
    </dgm:pt>
    <dgm:pt modelId="{C2F09FDC-658B-4259-9BD5-3758C0A46D90}" type="pres">
      <dgm:prSet presAssocID="{067E3E47-2D03-4791-AC69-18DA63BDB97D}" presName="accentRepeatNode" presStyleLbl="solidFgAcc1" presStyleIdx="3" presStyleCnt="5"/>
      <dgm:spPr/>
    </dgm:pt>
    <dgm:pt modelId="{49232140-46F5-43DD-9672-500BBF0894DA}" type="pres">
      <dgm:prSet presAssocID="{3E7F89F6-963F-4BF6-8048-350E7C212DAE}" presName="text_5" presStyleLbl="node1" presStyleIdx="4" presStyleCnt="5">
        <dgm:presLayoutVars>
          <dgm:bulletEnabled val="1"/>
        </dgm:presLayoutVars>
      </dgm:prSet>
      <dgm:spPr/>
    </dgm:pt>
    <dgm:pt modelId="{19177761-CC04-4174-9171-BE6BAD376F97}" type="pres">
      <dgm:prSet presAssocID="{3E7F89F6-963F-4BF6-8048-350E7C212DAE}" presName="accent_5" presStyleCnt="0"/>
      <dgm:spPr/>
    </dgm:pt>
    <dgm:pt modelId="{99757BCE-37BA-4A1A-842F-BE068D5FB65C}" type="pres">
      <dgm:prSet presAssocID="{3E7F89F6-963F-4BF6-8048-350E7C212DAE}" presName="accentRepeatNode" presStyleLbl="solidFgAcc1" presStyleIdx="4" presStyleCnt="5"/>
      <dgm:spPr/>
    </dgm:pt>
  </dgm:ptLst>
  <dgm:cxnLst>
    <dgm:cxn modelId="{35105E0F-A3F2-47A2-8209-5CF3F183E794}" type="presOf" srcId="{1E40294F-B995-4284-BC76-9ABC191FDCA2}" destId="{006BD65A-2690-4E82-B4EB-E9D9DFD9B662}" srcOrd="0" destOrd="0" presId="urn:microsoft.com/office/officeart/2008/layout/VerticalCurvedList"/>
    <dgm:cxn modelId="{CB6BBA52-7B34-4C40-A989-1F352B2EA4C8}" type="presOf" srcId="{9D0EC0F8-7AAF-43C6-8DA0-008B4C5F05D8}" destId="{085928E5-C96C-466E-AFD7-FB7D519193F3}" srcOrd="0" destOrd="0" presId="urn:microsoft.com/office/officeart/2008/layout/VerticalCurvedList"/>
    <dgm:cxn modelId="{CBD2FED5-6333-4D77-85CC-9724DEC9161B}" type="presOf" srcId="{6D7591F7-AEE1-491D-ABE2-D7A21BA743B2}" destId="{BA701E27-180A-4D82-A6B1-1534A56B982C}" srcOrd="0" destOrd="0" presId="urn:microsoft.com/office/officeart/2008/layout/VerticalCurvedList"/>
    <dgm:cxn modelId="{DE6BE419-61EC-4635-98DB-3B480D59C181}" type="presOf" srcId="{AEFF789C-A214-48DC-B096-0E7693CB423D}" destId="{6ADCB171-50F5-4B99-A551-1CDBFCDE858E}" srcOrd="0" destOrd="0" presId="urn:microsoft.com/office/officeart/2008/layout/VerticalCurvedList"/>
    <dgm:cxn modelId="{48BD755A-2A4D-4B89-B90A-6D60A3FA5F07}" srcId="{6D7591F7-AEE1-491D-ABE2-D7A21BA743B2}" destId="{3E7F89F6-963F-4BF6-8048-350E7C212DAE}" srcOrd="4" destOrd="0" parTransId="{6449C951-4D2D-48A4-BCDF-367242D0AE60}" sibTransId="{A0F0D206-9835-4E35-9F13-99D2CCE91AA7}"/>
    <dgm:cxn modelId="{D5D2974D-9EF0-4005-B7D2-0190CFB4AFAB}" srcId="{6D7591F7-AEE1-491D-ABE2-D7A21BA743B2}" destId="{067E3E47-2D03-4791-AC69-18DA63BDB97D}" srcOrd="3" destOrd="0" parTransId="{1560D157-7ABF-43CB-AD37-B3139FA8A185}" sibTransId="{CAEE9277-13DC-435F-BB6A-860953D09AA1}"/>
    <dgm:cxn modelId="{C51F9B0D-89E8-4D77-BF99-6C7024DFB3B2}" type="presOf" srcId="{3E7F89F6-963F-4BF6-8048-350E7C212DAE}" destId="{49232140-46F5-43DD-9672-500BBF0894DA}" srcOrd="0" destOrd="0" presId="urn:microsoft.com/office/officeart/2008/layout/VerticalCurvedList"/>
    <dgm:cxn modelId="{411E2564-3E7A-44E1-BA7D-EB2635586FEE}" type="presOf" srcId="{067E3E47-2D03-4791-AC69-18DA63BDB97D}" destId="{906B56A4-5FA2-42B9-94DC-A60DC5DF776F}" srcOrd="0" destOrd="0" presId="urn:microsoft.com/office/officeart/2008/layout/VerticalCurvedList"/>
    <dgm:cxn modelId="{ED000709-3BCD-4E00-B86C-F1BB79B1098D}" srcId="{6D7591F7-AEE1-491D-ABE2-D7A21BA743B2}" destId="{AEFF789C-A214-48DC-B096-0E7693CB423D}" srcOrd="1" destOrd="0" parTransId="{93F90C88-8836-4D23-83C7-A8656E5577CE}" sibTransId="{AF6B901E-23F7-4A51-934C-4E84AB67C6B9}"/>
    <dgm:cxn modelId="{6D33628E-DB2F-4038-BBC1-CF37C1A61AF6}" type="presOf" srcId="{DAAE03B9-F504-4B9C-A683-1E92BE97CEBA}" destId="{1DD0E45C-634B-4062-9C51-905F04CE90A3}" srcOrd="0" destOrd="0" presId="urn:microsoft.com/office/officeart/2008/layout/VerticalCurvedList"/>
    <dgm:cxn modelId="{F7C8EAA0-2176-4939-BDC5-5C5D0E14E6A7}" srcId="{6D7591F7-AEE1-491D-ABE2-D7A21BA743B2}" destId="{1E40294F-B995-4284-BC76-9ABC191FDCA2}" srcOrd="2" destOrd="0" parTransId="{3D4EBD14-A97C-4B1B-ACB7-6C98E66C0471}" sibTransId="{770B9917-5695-4937-8B7D-0FFB12D58C77}"/>
    <dgm:cxn modelId="{223D4EC1-9ADF-4AB6-865D-B6A08A0BD5F9}" srcId="{6D7591F7-AEE1-491D-ABE2-D7A21BA743B2}" destId="{DAAE03B9-F504-4B9C-A683-1E92BE97CEBA}" srcOrd="0" destOrd="0" parTransId="{683CE193-0C6B-49F3-B3AD-D7464A1CC1F6}" sibTransId="{9D0EC0F8-7AAF-43C6-8DA0-008B4C5F05D8}"/>
    <dgm:cxn modelId="{05BF1F45-0B18-46BB-8445-85953D19CCC8}" type="presParOf" srcId="{BA701E27-180A-4D82-A6B1-1534A56B982C}" destId="{8B13A251-502A-4A20-B9B8-C1D8B5F50935}" srcOrd="0" destOrd="0" presId="urn:microsoft.com/office/officeart/2008/layout/VerticalCurvedList"/>
    <dgm:cxn modelId="{37569227-CE56-4859-A5EA-197AAF3AE16E}" type="presParOf" srcId="{8B13A251-502A-4A20-B9B8-C1D8B5F50935}" destId="{718F3237-7585-4261-B15F-35A5CD22F9FB}" srcOrd="0" destOrd="0" presId="urn:microsoft.com/office/officeart/2008/layout/VerticalCurvedList"/>
    <dgm:cxn modelId="{E7A5019D-5ED6-48C5-B272-5286163B9076}" type="presParOf" srcId="{718F3237-7585-4261-B15F-35A5CD22F9FB}" destId="{6CC87EE7-261B-4B8C-8935-763F6905C761}" srcOrd="0" destOrd="0" presId="urn:microsoft.com/office/officeart/2008/layout/VerticalCurvedList"/>
    <dgm:cxn modelId="{93C1167D-CCE4-4BE0-899A-94A1DC71DC47}" type="presParOf" srcId="{718F3237-7585-4261-B15F-35A5CD22F9FB}" destId="{085928E5-C96C-466E-AFD7-FB7D519193F3}" srcOrd="1" destOrd="0" presId="urn:microsoft.com/office/officeart/2008/layout/VerticalCurvedList"/>
    <dgm:cxn modelId="{C5C942F7-EE42-4124-B9E3-76C8AC25BF2A}" type="presParOf" srcId="{718F3237-7585-4261-B15F-35A5CD22F9FB}" destId="{11C6C102-1A53-4B58-B8AB-DBA95C9C6E25}" srcOrd="2" destOrd="0" presId="urn:microsoft.com/office/officeart/2008/layout/VerticalCurvedList"/>
    <dgm:cxn modelId="{FAF52624-D22C-4EFA-AD8D-A3D04D2BE672}" type="presParOf" srcId="{718F3237-7585-4261-B15F-35A5CD22F9FB}" destId="{13663FC4-D455-4D25-88A4-6EB70631165E}" srcOrd="3" destOrd="0" presId="urn:microsoft.com/office/officeart/2008/layout/VerticalCurvedList"/>
    <dgm:cxn modelId="{A5D89F86-75A0-4688-A929-AC416B7D493D}" type="presParOf" srcId="{8B13A251-502A-4A20-B9B8-C1D8B5F50935}" destId="{1DD0E45C-634B-4062-9C51-905F04CE90A3}" srcOrd="1" destOrd="0" presId="urn:microsoft.com/office/officeart/2008/layout/VerticalCurvedList"/>
    <dgm:cxn modelId="{C4986813-F847-4FDC-AB81-42EBCC8DC790}" type="presParOf" srcId="{8B13A251-502A-4A20-B9B8-C1D8B5F50935}" destId="{F51491DF-E828-4E59-8E0F-2F256ADBB48B}" srcOrd="2" destOrd="0" presId="urn:microsoft.com/office/officeart/2008/layout/VerticalCurvedList"/>
    <dgm:cxn modelId="{85E920DC-3AFD-416C-B837-6B54C762BDD1}" type="presParOf" srcId="{F51491DF-E828-4E59-8E0F-2F256ADBB48B}" destId="{34094D4B-CEE3-4A6F-9EDC-F926834DC2C9}" srcOrd="0" destOrd="0" presId="urn:microsoft.com/office/officeart/2008/layout/VerticalCurvedList"/>
    <dgm:cxn modelId="{8C2B45D2-B188-4B7A-9B76-60F146C88075}" type="presParOf" srcId="{8B13A251-502A-4A20-B9B8-C1D8B5F50935}" destId="{6ADCB171-50F5-4B99-A551-1CDBFCDE858E}" srcOrd="3" destOrd="0" presId="urn:microsoft.com/office/officeart/2008/layout/VerticalCurvedList"/>
    <dgm:cxn modelId="{C4B63EDD-D38F-4151-A47E-A074D958CB09}" type="presParOf" srcId="{8B13A251-502A-4A20-B9B8-C1D8B5F50935}" destId="{BAA5ABEB-BC0A-46F1-B221-B307D99B680F}" srcOrd="4" destOrd="0" presId="urn:microsoft.com/office/officeart/2008/layout/VerticalCurvedList"/>
    <dgm:cxn modelId="{7FBA371C-40C7-46E8-8032-889EC842C002}" type="presParOf" srcId="{BAA5ABEB-BC0A-46F1-B221-B307D99B680F}" destId="{1C48F6F1-B549-451C-B813-1602A1BF72FC}" srcOrd="0" destOrd="0" presId="urn:microsoft.com/office/officeart/2008/layout/VerticalCurvedList"/>
    <dgm:cxn modelId="{6FA8179D-292E-4A39-AB3A-9740AE14C32E}" type="presParOf" srcId="{8B13A251-502A-4A20-B9B8-C1D8B5F50935}" destId="{006BD65A-2690-4E82-B4EB-E9D9DFD9B662}" srcOrd="5" destOrd="0" presId="urn:microsoft.com/office/officeart/2008/layout/VerticalCurvedList"/>
    <dgm:cxn modelId="{07C4213B-43C5-4FC2-B7BE-979DF5B5133F}" type="presParOf" srcId="{8B13A251-502A-4A20-B9B8-C1D8B5F50935}" destId="{CE74ADDE-6867-414D-B5FA-CB1519FC8AA8}" srcOrd="6" destOrd="0" presId="urn:microsoft.com/office/officeart/2008/layout/VerticalCurvedList"/>
    <dgm:cxn modelId="{03C7B530-30F4-4D15-94C5-A291512DE34B}" type="presParOf" srcId="{CE74ADDE-6867-414D-B5FA-CB1519FC8AA8}" destId="{7068E756-321E-4CEC-995E-20347CD18BE5}" srcOrd="0" destOrd="0" presId="urn:microsoft.com/office/officeart/2008/layout/VerticalCurvedList"/>
    <dgm:cxn modelId="{7BC122C3-8D09-423B-A8FE-BD38CFB63215}" type="presParOf" srcId="{8B13A251-502A-4A20-B9B8-C1D8B5F50935}" destId="{906B56A4-5FA2-42B9-94DC-A60DC5DF776F}" srcOrd="7" destOrd="0" presId="urn:microsoft.com/office/officeart/2008/layout/VerticalCurvedList"/>
    <dgm:cxn modelId="{DCAB3DF5-ACA6-47FD-A5CB-D4379A9F3241}" type="presParOf" srcId="{8B13A251-502A-4A20-B9B8-C1D8B5F50935}" destId="{4D784146-870A-4C2A-BAFF-C548B237B6A8}" srcOrd="8" destOrd="0" presId="urn:microsoft.com/office/officeart/2008/layout/VerticalCurvedList"/>
    <dgm:cxn modelId="{B96BB5DE-3841-4069-80AF-F4EBE152DE39}" type="presParOf" srcId="{4D784146-870A-4C2A-BAFF-C548B237B6A8}" destId="{C2F09FDC-658B-4259-9BD5-3758C0A46D90}" srcOrd="0" destOrd="0" presId="urn:microsoft.com/office/officeart/2008/layout/VerticalCurvedList"/>
    <dgm:cxn modelId="{9333833D-B9D5-4B4A-8B59-18B15D2B48A3}" type="presParOf" srcId="{8B13A251-502A-4A20-B9B8-C1D8B5F50935}" destId="{49232140-46F5-43DD-9672-500BBF0894DA}" srcOrd="9" destOrd="0" presId="urn:microsoft.com/office/officeart/2008/layout/VerticalCurvedList"/>
    <dgm:cxn modelId="{4BDE0550-B69A-4CCE-BFBB-9D20117E4301}" type="presParOf" srcId="{8B13A251-502A-4A20-B9B8-C1D8B5F50935}" destId="{19177761-CC04-4174-9171-BE6BAD376F97}" srcOrd="10" destOrd="0" presId="urn:microsoft.com/office/officeart/2008/layout/VerticalCurvedList"/>
    <dgm:cxn modelId="{5D82A46B-F050-4477-981B-EF078D5DDC5A}" type="presParOf" srcId="{19177761-CC04-4174-9171-BE6BAD376F97}" destId="{99757BCE-37BA-4A1A-842F-BE068D5FB65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40D78D0-3F9C-45B4-9930-16EB67C2878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93484CC7-DBED-4206-833D-75CD6FA49225}">
      <dgm:prSet phldrT="[文本]"/>
      <dgm:spPr/>
      <dgm:t>
        <a:bodyPr/>
        <a:lstStyle/>
        <a:p>
          <a:r>
            <a:rPr lang="zh-CN" altLang="en-US" dirty="0" smtClean="0"/>
            <a:t>配置文件</a:t>
          </a:r>
          <a:endParaRPr lang="zh-CN" altLang="en-US" dirty="0"/>
        </a:p>
      </dgm:t>
    </dgm:pt>
    <dgm:pt modelId="{3EC10A3F-47DB-4AC3-AA58-0BA7766E8914}" type="parTrans" cxnId="{EF40660B-198C-4D8E-8F99-5081EAD4772B}">
      <dgm:prSet/>
      <dgm:spPr/>
      <dgm:t>
        <a:bodyPr/>
        <a:lstStyle/>
        <a:p>
          <a:endParaRPr lang="zh-CN" altLang="en-US"/>
        </a:p>
      </dgm:t>
    </dgm:pt>
    <dgm:pt modelId="{7B0C2913-37C7-44D8-9A89-7D3DF7BD1B1B}" type="sibTrans" cxnId="{EF40660B-198C-4D8E-8F99-5081EAD4772B}">
      <dgm:prSet/>
      <dgm:spPr/>
      <dgm:t>
        <a:bodyPr/>
        <a:lstStyle/>
        <a:p>
          <a:endParaRPr lang="zh-CN" altLang="en-US"/>
        </a:p>
      </dgm:t>
    </dgm:pt>
    <dgm:pt modelId="{5EEC3158-1CA6-4982-AB44-4E7DB3EA32E4}">
      <dgm:prSet phldrT="[文本]"/>
      <dgm:spPr/>
      <dgm:t>
        <a:bodyPr/>
        <a:lstStyle/>
        <a:p>
          <a:r>
            <a:rPr lang="zh-CN" altLang="en-US" dirty="0" smtClean="0"/>
            <a:t>准备证书、初始块</a:t>
          </a:r>
          <a:endParaRPr lang="zh-CN" altLang="en-US" dirty="0"/>
        </a:p>
      </dgm:t>
    </dgm:pt>
    <dgm:pt modelId="{AC9CFE37-ECC1-4F91-8A63-0C6CA3742894}" type="parTrans" cxnId="{9B01D68A-17C3-4D47-AF73-20FB88942FD3}">
      <dgm:prSet/>
      <dgm:spPr/>
      <dgm:t>
        <a:bodyPr/>
        <a:lstStyle/>
        <a:p>
          <a:endParaRPr lang="zh-CN" altLang="en-US"/>
        </a:p>
      </dgm:t>
    </dgm:pt>
    <dgm:pt modelId="{956FBB53-E264-4253-BFB1-ECA8979E6B69}" type="sibTrans" cxnId="{9B01D68A-17C3-4D47-AF73-20FB88942FD3}">
      <dgm:prSet/>
      <dgm:spPr/>
      <dgm:t>
        <a:bodyPr/>
        <a:lstStyle/>
        <a:p>
          <a:endParaRPr lang="zh-CN" altLang="en-US"/>
        </a:p>
      </dgm:t>
    </dgm:pt>
    <dgm:pt modelId="{E6ADAD9C-E62F-466E-8E2D-32C019E45F2D}">
      <dgm:prSet phldrT="[文本]"/>
      <dgm:spPr/>
      <dgm:t>
        <a:bodyPr/>
        <a:lstStyle/>
        <a:p>
          <a:r>
            <a:rPr lang="zh-CN" altLang="en-US" dirty="0" smtClean="0"/>
            <a:t>安装镜像</a:t>
          </a:r>
          <a:endParaRPr lang="zh-CN" altLang="en-US" dirty="0"/>
        </a:p>
      </dgm:t>
    </dgm:pt>
    <dgm:pt modelId="{A9D9AD99-CC03-45EB-85D5-BE0E6C0E8F0A}" type="parTrans" cxnId="{EE2E776F-1B41-4EEC-8C31-ED976B2A242B}">
      <dgm:prSet/>
      <dgm:spPr/>
      <dgm:t>
        <a:bodyPr/>
        <a:lstStyle/>
        <a:p>
          <a:endParaRPr lang="zh-CN" altLang="en-US"/>
        </a:p>
      </dgm:t>
    </dgm:pt>
    <dgm:pt modelId="{52180CF8-7AF1-403A-A6CC-EF7DC935909B}" type="sibTrans" cxnId="{EE2E776F-1B41-4EEC-8C31-ED976B2A242B}">
      <dgm:prSet/>
      <dgm:spPr/>
      <dgm:t>
        <a:bodyPr/>
        <a:lstStyle/>
        <a:p>
          <a:endParaRPr lang="zh-CN" altLang="en-US"/>
        </a:p>
      </dgm:t>
    </dgm:pt>
    <dgm:pt modelId="{9C9CD20C-6CBC-45E5-873A-B983ABB7C6A0}" type="pres">
      <dgm:prSet presAssocID="{940D78D0-3F9C-45B4-9930-16EB67C28789}" presName="Name0" presStyleCnt="0">
        <dgm:presLayoutVars>
          <dgm:dir/>
          <dgm:resizeHandles val="exact"/>
        </dgm:presLayoutVars>
      </dgm:prSet>
      <dgm:spPr/>
    </dgm:pt>
    <dgm:pt modelId="{62CEEDFE-371C-4DA6-B06E-033AD33BA51B}" type="pres">
      <dgm:prSet presAssocID="{5EEC3158-1CA6-4982-AB44-4E7DB3EA32E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5A2A6B3-2845-473D-BF9E-4D526D26381A}" type="pres">
      <dgm:prSet presAssocID="{956FBB53-E264-4253-BFB1-ECA8979E6B69}" presName="sibTrans" presStyleLbl="sibTrans2D1" presStyleIdx="0" presStyleCnt="2"/>
      <dgm:spPr/>
    </dgm:pt>
    <dgm:pt modelId="{FA7CBDA2-AE6C-4F1F-8936-3CB4BE19397D}" type="pres">
      <dgm:prSet presAssocID="{956FBB53-E264-4253-BFB1-ECA8979E6B69}" presName="connectorText" presStyleLbl="sibTrans2D1" presStyleIdx="0" presStyleCnt="2"/>
      <dgm:spPr/>
    </dgm:pt>
    <dgm:pt modelId="{E924D213-E7FE-4FBC-AF3A-802846B2F854}" type="pres">
      <dgm:prSet presAssocID="{E6ADAD9C-E62F-466E-8E2D-32C019E45F2D}" presName="node" presStyleLbl="node1" presStyleIdx="1" presStyleCnt="3">
        <dgm:presLayoutVars>
          <dgm:bulletEnabled val="1"/>
        </dgm:presLayoutVars>
      </dgm:prSet>
      <dgm:spPr/>
    </dgm:pt>
    <dgm:pt modelId="{30ABAF9B-32E0-4AAD-B40C-6BD81B9C847C}" type="pres">
      <dgm:prSet presAssocID="{52180CF8-7AF1-403A-A6CC-EF7DC935909B}" presName="sibTrans" presStyleLbl="sibTrans2D1" presStyleIdx="1" presStyleCnt="2"/>
      <dgm:spPr/>
    </dgm:pt>
    <dgm:pt modelId="{94B22174-8F87-4EE1-854A-813D7E7B0866}" type="pres">
      <dgm:prSet presAssocID="{52180CF8-7AF1-403A-A6CC-EF7DC935909B}" presName="connectorText" presStyleLbl="sibTrans2D1" presStyleIdx="1" presStyleCnt="2"/>
      <dgm:spPr/>
    </dgm:pt>
    <dgm:pt modelId="{D5BE63DA-FC88-488F-88FF-C9E9CF66EE97}" type="pres">
      <dgm:prSet presAssocID="{93484CC7-DBED-4206-833D-75CD6FA49225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ED81362-BCE3-41EC-9CE3-9ABAFF1E6CEC}" type="presOf" srcId="{52180CF8-7AF1-403A-A6CC-EF7DC935909B}" destId="{94B22174-8F87-4EE1-854A-813D7E7B0866}" srcOrd="1" destOrd="0" presId="urn:microsoft.com/office/officeart/2005/8/layout/process1"/>
    <dgm:cxn modelId="{D0732EE5-36DF-4496-AD89-86B238B047A2}" type="presOf" srcId="{52180CF8-7AF1-403A-A6CC-EF7DC935909B}" destId="{30ABAF9B-32E0-4AAD-B40C-6BD81B9C847C}" srcOrd="0" destOrd="0" presId="urn:microsoft.com/office/officeart/2005/8/layout/process1"/>
    <dgm:cxn modelId="{9B01D68A-17C3-4D47-AF73-20FB88942FD3}" srcId="{940D78D0-3F9C-45B4-9930-16EB67C28789}" destId="{5EEC3158-1CA6-4982-AB44-4E7DB3EA32E4}" srcOrd="0" destOrd="0" parTransId="{AC9CFE37-ECC1-4F91-8A63-0C6CA3742894}" sibTransId="{956FBB53-E264-4253-BFB1-ECA8979E6B69}"/>
    <dgm:cxn modelId="{EF40660B-198C-4D8E-8F99-5081EAD4772B}" srcId="{940D78D0-3F9C-45B4-9930-16EB67C28789}" destId="{93484CC7-DBED-4206-833D-75CD6FA49225}" srcOrd="2" destOrd="0" parTransId="{3EC10A3F-47DB-4AC3-AA58-0BA7766E8914}" sibTransId="{7B0C2913-37C7-44D8-9A89-7D3DF7BD1B1B}"/>
    <dgm:cxn modelId="{3D84F339-B1C4-45A0-8870-0D85D19E6963}" type="presOf" srcId="{940D78D0-3F9C-45B4-9930-16EB67C28789}" destId="{9C9CD20C-6CBC-45E5-873A-B983ABB7C6A0}" srcOrd="0" destOrd="0" presId="urn:microsoft.com/office/officeart/2005/8/layout/process1"/>
    <dgm:cxn modelId="{ED92F1F7-6073-4620-B8AE-3DC2836EE83C}" type="presOf" srcId="{956FBB53-E264-4253-BFB1-ECA8979E6B69}" destId="{C5A2A6B3-2845-473D-BF9E-4D526D26381A}" srcOrd="0" destOrd="0" presId="urn:microsoft.com/office/officeart/2005/8/layout/process1"/>
    <dgm:cxn modelId="{4226344E-02C5-4D28-A41B-F12F7930F51B}" type="presOf" srcId="{956FBB53-E264-4253-BFB1-ECA8979E6B69}" destId="{FA7CBDA2-AE6C-4F1F-8936-3CB4BE19397D}" srcOrd="1" destOrd="0" presId="urn:microsoft.com/office/officeart/2005/8/layout/process1"/>
    <dgm:cxn modelId="{380974A5-6386-491D-80FC-B4F9E38BC6A8}" type="presOf" srcId="{93484CC7-DBED-4206-833D-75CD6FA49225}" destId="{D5BE63DA-FC88-488F-88FF-C9E9CF66EE97}" srcOrd="0" destOrd="0" presId="urn:microsoft.com/office/officeart/2005/8/layout/process1"/>
    <dgm:cxn modelId="{2C59DDEE-E440-4B2A-B289-87B497B23714}" type="presOf" srcId="{E6ADAD9C-E62F-466E-8E2D-32C019E45F2D}" destId="{E924D213-E7FE-4FBC-AF3A-802846B2F854}" srcOrd="0" destOrd="0" presId="urn:microsoft.com/office/officeart/2005/8/layout/process1"/>
    <dgm:cxn modelId="{6C8AEFB2-D023-483F-93EC-F3E10E8695D3}" type="presOf" srcId="{5EEC3158-1CA6-4982-AB44-4E7DB3EA32E4}" destId="{62CEEDFE-371C-4DA6-B06E-033AD33BA51B}" srcOrd="0" destOrd="0" presId="urn:microsoft.com/office/officeart/2005/8/layout/process1"/>
    <dgm:cxn modelId="{EE2E776F-1B41-4EEC-8C31-ED976B2A242B}" srcId="{940D78D0-3F9C-45B4-9930-16EB67C28789}" destId="{E6ADAD9C-E62F-466E-8E2D-32C019E45F2D}" srcOrd="1" destOrd="0" parTransId="{A9D9AD99-CC03-45EB-85D5-BE0E6C0E8F0A}" sibTransId="{52180CF8-7AF1-403A-A6CC-EF7DC935909B}"/>
    <dgm:cxn modelId="{7FCA34A8-2A54-46A3-8B93-FA336EC6A7F5}" type="presParOf" srcId="{9C9CD20C-6CBC-45E5-873A-B983ABB7C6A0}" destId="{62CEEDFE-371C-4DA6-B06E-033AD33BA51B}" srcOrd="0" destOrd="0" presId="urn:microsoft.com/office/officeart/2005/8/layout/process1"/>
    <dgm:cxn modelId="{E017582B-F047-4EDE-8D8A-CAEEC49B9840}" type="presParOf" srcId="{9C9CD20C-6CBC-45E5-873A-B983ABB7C6A0}" destId="{C5A2A6B3-2845-473D-BF9E-4D526D26381A}" srcOrd="1" destOrd="0" presId="urn:microsoft.com/office/officeart/2005/8/layout/process1"/>
    <dgm:cxn modelId="{A0C10430-CED8-425A-836B-B6B31ECE7A7A}" type="presParOf" srcId="{C5A2A6B3-2845-473D-BF9E-4D526D26381A}" destId="{FA7CBDA2-AE6C-4F1F-8936-3CB4BE19397D}" srcOrd="0" destOrd="0" presId="urn:microsoft.com/office/officeart/2005/8/layout/process1"/>
    <dgm:cxn modelId="{EEA9C17D-AA98-439F-B7CD-497B072C0D7E}" type="presParOf" srcId="{9C9CD20C-6CBC-45E5-873A-B983ABB7C6A0}" destId="{E924D213-E7FE-4FBC-AF3A-802846B2F854}" srcOrd="2" destOrd="0" presId="urn:microsoft.com/office/officeart/2005/8/layout/process1"/>
    <dgm:cxn modelId="{E90281EA-78DE-4F61-91E1-D537236FC085}" type="presParOf" srcId="{9C9CD20C-6CBC-45E5-873A-B983ABB7C6A0}" destId="{30ABAF9B-32E0-4AAD-B40C-6BD81B9C847C}" srcOrd="3" destOrd="0" presId="urn:microsoft.com/office/officeart/2005/8/layout/process1"/>
    <dgm:cxn modelId="{B9D10E1B-188E-438D-812B-E40DD07265E3}" type="presParOf" srcId="{30ABAF9B-32E0-4AAD-B40C-6BD81B9C847C}" destId="{94B22174-8F87-4EE1-854A-813D7E7B0866}" srcOrd="0" destOrd="0" presId="urn:microsoft.com/office/officeart/2005/8/layout/process1"/>
    <dgm:cxn modelId="{D64F9F4C-F114-47E6-AC20-CFACA5E645FC}" type="presParOf" srcId="{9C9CD20C-6CBC-45E5-873A-B983ABB7C6A0}" destId="{D5BE63DA-FC88-488F-88FF-C9E9CF66EE9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C3CA92-1BC8-4E7E-9E61-0394F8340FD0}">
      <dsp:nvSpPr>
        <dsp:cNvPr id="0" name=""/>
        <dsp:cNvSpPr/>
      </dsp:nvSpPr>
      <dsp:spPr>
        <a:xfrm>
          <a:off x="4596" y="2320029"/>
          <a:ext cx="2009647" cy="12057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300" kern="1200" dirty="0" smtClean="0"/>
            <a:t>Fabric </a:t>
          </a:r>
          <a:r>
            <a:rPr lang="zh-CN" altLang="en-US" sz="2300" kern="1200" dirty="0" smtClean="0"/>
            <a:t>网络环境搭建</a:t>
          </a:r>
          <a:endParaRPr lang="zh-CN" altLang="en-US" sz="2300" kern="1200" dirty="0"/>
        </a:p>
      </dsp:txBody>
      <dsp:txXfrm>
        <a:off x="39912" y="2355345"/>
        <a:ext cx="1939015" cy="1135156"/>
      </dsp:txXfrm>
    </dsp:sp>
    <dsp:sp modelId="{9CFD209F-7F0A-4CD6-9425-E90D37661E7E}">
      <dsp:nvSpPr>
        <dsp:cNvPr id="0" name=""/>
        <dsp:cNvSpPr/>
      </dsp:nvSpPr>
      <dsp:spPr>
        <a:xfrm>
          <a:off x="2215208" y="2673727"/>
          <a:ext cx="426045" cy="4983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>
        <a:off x="2215208" y="2773405"/>
        <a:ext cx="298232" cy="299036"/>
      </dsp:txXfrm>
    </dsp:sp>
    <dsp:sp modelId="{F27400AA-D3C9-42F1-A29D-CB3451894673}">
      <dsp:nvSpPr>
        <dsp:cNvPr id="0" name=""/>
        <dsp:cNvSpPr/>
      </dsp:nvSpPr>
      <dsp:spPr>
        <a:xfrm>
          <a:off x="2818102" y="2320029"/>
          <a:ext cx="2009647" cy="12057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链码开发及测试</a:t>
          </a:r>
          <a:endParaRPr lang="zh-CN" altLang="en-US" sz="2300" kern="1200" dirty="0"/>
        </a:p>
      </dsp:txBody>
      <dsp:txXfrm>
        <a:off x="2853418" y="2355345"/>
        <a:ext cx="1939015" cy="1135156"/>
      </dsp:txXfrm>
    </dsp:sp>
    <dsp:sp modelId="{A1872FAB-D97E-4B9F-A6EB-D218D0303353}">
      <dsp:nvSpPr>
        <dsp:cNvPr id="0" name=""/>
        <dsp:cNvSpPr/>
      </dsp:nvSpPr>
      <dsp:spPr>
        <a:xfrm>
          <a:off x="5028714" y="2673727"/>
          <a:ext cx="426045" cy="4983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>
        <a:off x="5028714" y="2773405"/>
        <a:ext cx="298232" cy="299036"/>
      </dsp:txXfrm>
    </dsp:sp>
    <dsp:sp modelId="{078FF6D3-EE2E-4FF4-87C6-ECD8FE5A2240}">
      <dsp:nvSpPr>
        <dsp:cNvPr id="0" name=""/>
        <dsp:cNvSpPr/>
      </dsp:nvSpPr>
      <dsp:spPr>
        <a:xfrm>
          <a:off x="5631608" y="2320029"/>
          <a:ext cx="2009647" cy="12057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分布式账本数据的存储方式</a:t>
          </a:r>
          <a:endParaRPr lang="zh-CN" altLang="en-US" sz="2300" kern="1200" dirty="0"/>
        </a:p>
      </dsp:txBody>
      <dsp:txXfrm>
        <a:off x="5666924" y="2355345"/>
        <a:ext cx="1939015" cy="1135156"/>
      </dsp:txXfrm>
    </dsp:sp>
    <dsp:sp modelId="{4F2D4ACE-6935-418B-A7B3-5C8E68914070}">
      <dsp:nvSpPr>
        <dsp:cNvPr id="0" name=""/>
        <dsp:cNvSpPr/>
      </dsp:nvSpPr>
      <dsp:spPr>
        <a:xfrm>
          <a:off x="7842220" y="2673727"/>
          <a:ext cx="426045" cy="4983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900" kern="1200"/>
        </a:p>
      </dsp:txBody>
      <dsp:txXfrm>
        <a:off x="7842220" y="2773405"/>
        <a:ext cx="298232" cy="299036"/>
      </dsp:txXfrm>
    </dsp:sp>
    <dsp:sp modelId="{CE773DD9-E1D6-40F4-AECE-BC2B80BA104C}">
      <dsp:nvSpPr>
        <dsp:cNvPr id="0" name=""/>
        <dsp:cNvSpPr/>
      </dsp:nvSpPr>
      <dsp:spPr>
        <a:xfrm>
          <a:off x="8445114" y="2320029"/>
          <a:ext cx="2009647" cy="12057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300" kern="1200" dirty="0" smtClean="0"/>
            <a:t>实战</a:t>
          </a:r>
          <a:endParaRPr lang="zh-CN" altLang="en-US" sz="2300" kern="1200" dirty="0"/>
        </a:p>
      </dsp:txBody>
      <dsp:txXfrm>
        <a:off x="8480430" y="2355345"/>
        <a:ext cx="1939015" cy="11351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5928E5-C96C-466E-AFD7-FB7D519193F3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D0E45C-634B-4062-9C51-905F04CE90A3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600" kern="1200" smtClean="0"/>
            <a:t>Ubuntu 16.04</a:t>
          </a:r>
          <a:endParaRPr lang="zh-CN" altLang="en-US" sz="2600" kern="1200" dirty="0"/>
        </a:p>
      </dsp:txBody>
      <dsp:txXfrm>
        <a:off x="509717" y="338558"/>
        <a:ext cx="7541700" cy="677550"/>
      </dsp:txXfrm>
    </dsp:sp>
    <dsp:sp modelId="{34094D4B-CEE3-4A6F-9EDC-F926834DC2C9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DCB171-50F5-4B99-A551-1CDBFCDE858E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600" kern="1200" smtClean="0"/>
            <a:t>    vim</a:t>
          </a:r>
          <a:r>
            <a:rPr lang="zh-CN" altLang="en-US" sz="2600" kern="1200" smtClean="0"/>
            <a:t>、</a:t>
          </a:r>
          <a:r>
            <a:rPr lang="en-US" altLang="en-US" sz="2600" kern="1200" smtClean="0"/>
            <a:t>git</a:t>
          </a:r>
          <a:endParaRPr lang="zh-CN" altLang="en-US" sz="2600" kern="1200"/>
        </a:p>
      </dsp:txBody>
      <dsp:txXfrm>
        <a:off x="995230" y="1354558"/>
        <a:ext cx="7056187" cy="677550"/>
      </dsp:txXfrm>
    </dsp:sp>
    <dsp:sp modelId="{1C48F6F1-B549-451C-B813-1602A1BF72FC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6BD65A-2690-4E82-B4EB-E9D9DFD9B662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600" kern="1200" smtClean="0"/>
            <a:t>    docker 17.03.0-ce+</a:t>
          </a:r>
          <a:endParaRPr lang="zh-CN" altLang="en-US" sz="2600" kern="1200"/>
        </a:p>
      </dsp:txBody>
      <dsp:txXfrm>
        <a:off x="1144243" y="2370558"/>
        <a:ext cx="6907174" cy="677550"/>
      </dsp:txXfrm>
    </dsp:sp>
    <dsp:sp modelId="{7068E756-321E-4CEC-995E-20347CD18BE5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6B56A4-5FA2-42B9-94DC-A60DC5DF776F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600" kern="1200" smtClean="0"/>
            <a:t>    docker-compose 1.8+</a:t>
          </a:r>
          <a:endParaRPr lang="zh-CN" altLang="en-US" sz="2600" kern="1200"/>
        </a:p>
      </dsp:txBody>
      <dsp:txXfrm>
        <a:off x="995230" y="3386558"/>
        <a:ext cx="7056187" cy="677550"/>
      </dsp:txXfrm>
    </dsp:sp>
    <dsp:sp modelId="{C2F09FDC-658B-4259-9BD5-3758C0A46D90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232140-46F5-43DD-9672-500BBF0894DA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66040" rIns="66040" bIns="6604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600" kern="1200" smtClean="0"/>
            <a:t>    Golang 1.10.x+</a:t>
          </a:r>
          <a:endParaRPr lang="zh-CN" altLang="en-US" sz="2600" kern="1200"/>
        </a:p>
      </dsp:txBody>
      <dsp:txXfrm>
        <a:off x="509717" y="4402558"/>
        <a:ext cx="7541700" cy="677550"/>
      </dsp:txXfrm>
    </dsp:sp>
    <dsp:sp modelId="{99757BCE-37BA-4A1A-842F-BE068D5FB65C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CEEDFE-371C-4DA6-B06E-033AD33BA51B}">
      <dsp:nvSpPr>
        <dsp:cNvPr id="0" name=""/>
        <dsp:cNvSpPr/>
      </dsp:nvSpPr>
      <dsp:spPr>
        <a:xfrm>
          <a:off x="7143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准备证书、初始块</a:t>
          </a:r>
          <a:endParaRPr lang="zh-CN" altLang="en-US" sz="2500" kern="1200" dirty="0"/>
        </a:p>
      </dsp:txBody>
      <dsp:txXfrm>
        <a:off x="44665" y="2106299"/>
        <a:ext cx="2060143" cy="1206068"/>
      </dsp:txXfrm>
    </dsp:sp>
    <dsp:sp modelId="{C5A2A6B3-2845-473D-BF9E-4D526D26381A}">
      <dsp:nvSpPr>
        <dsp:cNvPr id="0" name=""/>
        <dsp:cNvSpPr/>
      </dsp:nvSpPr>
      <dsp:spPr>
        <a:xfrm>
          <a:off x="2355850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kern="1200"/>
        </a:p>
      </dsp:txBody>
      <dsp:txXfrm>
        <a:off x="2355850" y="2550475"/>
        <a:ext cx="316861" cy="317716"/>
      </dsp:txXfrm>
    </dsp:sp>
    <dsp:sp modelId="{E924D213-E7FE-4FBC-AF3A-802846B2F854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安装镜像</a:t>
          </a:r>
          <a:endParaRPr lang="zh-CN" altLang="en-US" sz="2500" kern="1200" dirty="0"/>
        </a:p>
      </dsp:txBody>
      <dsp:txXfrm>
        <a:off x="3033928" y="2106299"/>
        <a:ext cx="2060143" cy="1206068"/>
      </dsp:txXfrm>
    </dsp:sp>
    <dsp:sp modelId="{30ABAF9B-32E0-4AAD-B40C-6BD81B9C847C}">
      <dsp:nvSpPr>
        <dsp:cNvPr id="0" name=""/>
        <dsp:cNvSpPr/>
      </dsp:nvSpPr>
      <dsp:spPr>
        <a:xfrm>
          <a:off x="5345112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kern="1200"/>
        </a:p>
      </dsp:txBody>
      <dsp:txXfrm>
        <a:off x="5345112" y="2550475"/>
        <a:ext cx="316861" cy="317716"/>
      </dsp:txXfrm>
    </dsp:sp>
    <dsp:sp modelId="{D5BE63DA-FC88-488F-88FF-C9E9CF66EE97}">
      <dsp:nvSpPr>
        <dsp:cNvPr id="0" name=""/>
        <dsp:cNvSpPr/>
      </dsp:nvSpPr>
      <dsp:spPr>
        <a:xfrm>
          <a:off x="5985668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500" kern="1200" dirty="0" smtClean="0"/>
            <a:t>配置文件</a:t>
          </a:r>
          <a:endParaRPr lang="zh-CN" altLang="en-US" sz="2500" kern="1200" dirty="0"/>
        </a:p>
      </dsp:txBody>
      <dsp:txXfrm>
        <a:off x="6023190" y="2106299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4157C3-A551-C349-9D4C-C414E0B9F5DB}" type="datetimeFigureOut">
              <a:rPr kumimoji="1" lang="zh-CN" altLang="en-US" smtClean="0"/>
              <a:t>2019/11/25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A64B5C-3EA8-E94A-9539-8C94C0598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5254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欢迎辞；</a:t>
            </a:r>
            <a:endParaRPr lang="en-US" altLang="zh-CN" dirty="0"/>
          </a:p>
          <a:p>
            <a:r>
              <a:rPr lang="zh-CN" altLang="en-US" dirty="0"/>
              <a:t>课题；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4B5C-3EA8-E94A-9539-8C94C0598407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8151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4B5C-3EA8-E94A-9539-8C94C059840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8725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4B5C-3EA8-E94A-9539-8C94C059840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8340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4B5C-3EA8-E94A-9539-8C94C059840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621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4B5C-3EA8-E94A-9539-8C94C0598407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38099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4B5C-3EA8-E94A-9539-8C94C059840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6722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4B5C-3EA8-E94A-9539-8C94C0598407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8913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A64B5C-3EA8-E94A-9539-8C94C0598407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6191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652088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162421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127533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164572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213858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619250"/>
            <a:ext cx="5181600" cy="455771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19250"/>
            <a:ext cx="5181600" cy="455771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84140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70379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320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9543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753768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44198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/>
              <a:t>单击此处编辑母版标题样式</a:t>
            </a:r>
          </a:p>
        </p:txBody>
      </p:sp>
      <p:sp>
        <p:nvSpPr>
          <p:cNvPr id="4100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619250"/>
            <a:ext cx="10515600" cy="455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zh-CN"/>
              <a:t>单击此处编辑母版文本样式</a:t>
            </a:r>
          </a:p>
          <a:p>
            <a:pPr lvl="1"/>
            <a:r>
              <a:rPr lang="zh-TW" altLang="zh-CN"/>
              <a:t>第二级</a:t>
            </a:r>
          </a:p>
          <a:p>
            <a:pPr lvl="2"/>
            <a:r>
              <a:rPr lang="zh-TW" altLang="zh-CN"/>
              <a:t>第三级</a:t>
            </a:r>
          </a:p>
          <a:p>
            <a:pPr lvl="3"/>
            <a:r>
              <a:rPr lang="zh-TW" altLang="zh-CN"/>
              <a:t>第四级</a:t>
            </a:r>
          </a:p>
          <a:p>
            <a:pPr lvl="4"/>
            <a:r>
              <a:rPr lang="zh-TW" altLang="zh-CN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031726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Segoe UI Light" panose="020B0502040204020203" pitchFamily="34" charset="0"/>
          <a:ea typeface="微软雅黑 Light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Segoe UI Light" panose="020B0502040204020203" pitchFamily="34" charset="0"/>
          <a:ea typeface="微软雅黑 Light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Segoe UI Light" panose="020B0502040204020203" pitchFamily="34" charset="0"/>
          <a:ea typeface="微软雅黑 Light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Segoe UI Light" panose="020B0502040204020203" pitchFamily="34" charset="0"/>
          <a:ea typeface="微软雅黑 Light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Segoe UI Light" panose="020B0502040204020203" pitchFamily="34" charset="0"/>
          <a:ea typeface="微软雅黑 Light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Segoe UI Light" panose="020B0502040204020203" pitchFamily="34" charset="0"/>
          <a:ea typeface="微软雅黑 Light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Segoe UI Light" panose="020B0502040204020203" pitchFamily="34" charset="0"/>
          <a:ea typeface="微软雅黑 Light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Segoe UI Light" panose="020B0502040204020203" pitchFamily="34" charset="0"/>
          <a:ea typeface="微软雅黑 Light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125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125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FFB7B642-7E72-A744-B8DE-4E897E16AB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78" b="13533"/>
          <a:stretch/>
        </p:blipFill>
        <p:spPr>
          <a:xfrm>
            <a:off x="-3" y="-1"/>
            <a:ext cx="12192000" cy="533356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35648A39-A08F-A643-817F-A5B8118AA2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32411"/>
          <a:stretch/>
        </p:blipFill>
        <p:spPr>
          <a:xfrm>
            <a:off x="3853131" y="972063"/>
            <a:ext cx="4485731" cy="2788940"/>
          </a:xfrm>
          <a:prstGeom prst="rect">
            <a:avLst/>
          </a:prstGeom>
        </p:spPr>
      </p:pic>
      <p:sp>
        <p:nvSpPr>
          <p:cNvPr id="90" name="文本框 89">
            <a:extLst>
              <a:ext uri="{FF2B5EF4-FFF2-40B4-BE49-F238E27FC236}">
                <a16:creationId xmlns:a16="http://schemas.microsoft.com/office/drawing/2014/main" xmlns="" id="{9CBA4FA1-1299-014E-B258-762E29B505EC}"/>
              </a:ext>
            </a:extLst>
          </p:cNvPr>
          <p:cNvSpPr txBox="1"/>
          <p:nvPr/>
        </p:nvSpPr>
        <p:spPr>
          <a:xfrm>
            <a:off x="575875" y="1640961"/>
            <a:ext cx="110402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7000" b="1" spc="300">
                <a:gradFill>
                  <a:gsLst>
                    <a:gs pos="5000">
                      <a:schemeClr val="accent1">
                        <a:lumMod val="0"/>
                        <a:lumOff val="100000"/>
                      </a:schemeClr>
                    </a:gs>
                    <a:gs pos="72000">
                      <a:schemeClr val="accent1">
                        <a:lumMod val="39000"/>
                        <a:lumOff val="61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4000" dirty="0">
                <a:solidFill>
                  <a:schemeClr val="bg1"/>
                </a:solidFill>
              </a:rPr>
              <a:t>BTCU</a:t>
            </a:r>
            <a:r>
              <a:rPr lang="zh-CN" altLang="en-US" sz="4000" dirty="0">
                <a:solidFill>
                  <a:schemeClr val="bg1"/>
                </a:solidFill>
              </a:rPr>
              <a:t> 联盟链训练营</a:t>
            </a:r>
            <a:endParaRPr lang="en-US" altLang="zh-CN" sz="4000" dirty="0">
              <a:solidFill>
                <a:schemeClr val="bg1"/>
              </a:solidFill>
            </a:endParaRPr>
          </a:p>
          <a:p>
            <a:r>
              <a:rPr lang="en-US" altLang="zh-CN" sz="3600" dirty="0" smtClean="0">
                <a:solidFill>
                  <a:schemeClr val="bg1"/>
                </a:solidFill>
              </a:rPr>
              <a:t>11.</a:t>
            </a:r>
            <a:r>
              <a:rPr lang="zh-CN" altLang="en-US" sz="3600" dirty="0" smtClean="0"/>
              <a:t> </a:t>
            </a:r>
            <a:r>
              <a:rPr lang="zh-CN" altLang="en-US" sz="3200" dirty="0" smtClean="0"/>
              <a:t>基于</a:t>
            </a:r>
            <a:r>
              <a:rPr lang="en-US" altLang="zh-CN" sz="3200" dirty="0" smtClean="0"/>
              <a:t>fabric-</a:t>
            </a:r>
            <a:r>
              <a:rPr lang="en-US" altLang="zh-CN" sz="3200" dirty="0" err="1" smtClean="0"/>
              <a:t>sdk</a:t>
            </a:r>
            <a:r>
              <a:rPr lang="en-US" altLang="zh-CN" sz="3200" dirty="0" smtClean="0"/>
              <a:t>-go</a:t>
            </a:r>
            <a:r>
              <a:rPr lang="zh-CN" altLang="en-US" sz="3200" dirty="0" smtClean="0"/>
              <a:t>的</a:t>
            </a:r>
            <a:r>
              <a:rPr lang="en-US" altLang="zh-CN" sz="3200" dirty="0" smtClean="0"/>
              <a:t>web</a:t>
            </a:r>
            <a:r>
              <a:rPr lang="zh-CN" altLang="en-US" sz="3200" dirty="0" smtClean="0"/>
              <a:t>项目实战环境搭建</a:t>
            </a:r>
            <a:endParaRPr lang="zh-CN" altLang="en-US" sz="3200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xmlns="" id="{73479EDF-B789-9F4D-8A8A-A442D62527E6}"/>
              </a:ext>
            </a:extLst>
          </p:cNvPr>
          <p:cNvSpPr txBox="1"/>
          <p:nvPr/>
        </p:nvSpPr>
        <p:spPr>
          <a:xfrm>
            <a:off x="3096208" y="3815321"/>
            <a:ext cx="59995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0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主讲</a:t>
            </a:r>
            <a:r>
              <a:rPr kumimoji="1" lang="zh-CN" altLang="en-US" sz="2000" b="1" spc="3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kumimoji="1" lang="zh-CN" altLang="en-US" sz="2000" b="1" spc="300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王业伟</a:t>
            </a:r>
            <a:r>
              <a:rPr kumimoji="1" lang="zh-CN" altLang="en-US" sz="2000" b="1" spc="300" dirty="0" smtClean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上海交通大学</a:t>
            </a:r>
            <a:endParaRPr kumimoji="1" lang="zh-CN" altLang="en-US" sz="2000" b="1" spc="300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C2C1109F-DBEA-4D41-BA7F-1CDCC262E8FD}"/>
              </a:ext>
            </a:extLst>
          </p:cNvPr>
          <p:cNvSpPr/>
          <p:nvPr/>
        </p:nvSpPr>
        <p:spPr bwMode="auto">
          <a:xfrm>
            <a:off x="0" y="5299890"/>
            <a:ext cx="12192000" cy="72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xmlns="" id="{48797CCE-31DC-8042-B043-B0FB40D507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454"/>
          <a:stretch/>
        </p:blipFill>
        <p:spPr>
          <a:xfrm>
            <a:off x="3888301" y="5608502"/>
            <a:ext cx="1133079" cy="1119266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xmlns="" id="{53049662-0B73-684E-8A4C-8CBB3078F44D}"/>
              </a:ext>
            </a:extLst>
          </p:cNvPr>
          <p:cNvSpPr txBox="1"/>
          <p:nvPr/>
        </p:nvSpPr>
        <p:spPr>
          <a:xfrm>
            <a:off x="5021380" y="5891136"/>
            <a:ext cx="3190635" cy="561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/>
              <a:t>BTCU</a:t>
            </a:r>
            <a:r>
              <a:rPr kumimoji="1" lang="zh-CN" altLang="en-US" sz="2000" dirty="0"/>
              <a:t> </a:t>
            </a:r>
            <a:r>
              <a:rPr kumimoji="1" lang="zh-CN" altLang="en-US" dirty="0"/>
              <a:t>高校区块链技术社区</a:t>
            </a:r>
            <a:endParaRPr kumimoji="1" lang="en-US" altLang="zh-CN" dirty="0"/>
          </a:p>
          <a:p>
            <a:r>
              <a:rPr kumimoji="1" lang="en-US" altLang="zh-CN" sz="1040" dirty="0"/>
              <a:t>Blockchain</a:t>
            </a:r>
            <a:r>
              <a:rPr kumimoji="1" lang="zh-CN" altLang="en-US" sz="1040" dirty="0"/>
              <a:t> </a:t>
            </a:r>
            <a:r>
              <a:rPr kumimoji="1" lang="en-US" altLang="zh-CN" sz="1040" dirty="0"/>
              <a:t>Technology</a:t>
            </a:r>
            <a:r>
              <a:rPr kumimoji="1" lang="zh-CN" altLang="en-US" sz="1040" dirty="0"/>
              <a:t> </a:t>
            </a:r>
            <a:r>
              <a:rPr kumimoji="1" lang="en-US" altLang="zh-CN" sz="1040" dirty="0"/>
              <a:t>Community</a:t>
            </a:r>
            <a:r>
              <a:rPr kumimoji="1" lang="zh-CN" altLang="en-US" sz="1040" dirty="0"/>
              <a:t> </a:t>
            </a:r>
            <a:r>
              <a:rPr kumimoji="1" lang="en-US" altLang="zh-CN" sz="1040" dirty="0"/>
              <a:t>of</a:t>
            </a:r>
            <a:r>
              <a:rPr kumimoji="1" lang="zh-CN" altLang="en-US" sz="1040" dirty="0"/>
              <a:t> </a:t>
            </a:r>
            <a:r>
              <a:rPr kumimoji="1" lang="en-US" altLang="zh-CN" sz="1040" dirty="0"/>
              <a:t>Universities</a:t>
            </a:r>
            <a:endParaRPr kumimoji="1" lang="zh-CN" altLang="en-US" sz="1040" dirty="0"/>
          </a:p>
        </p:txBody>
      </p:sp>
    </p:spTree>
    <p:extLst>
      <p:ext uri="{BB962C8B-B14F-4D97-AF65-F5344CB8AC3E}">
        <p14:creationId xmlns:p14="http://schemas.microsoft.com/office/powerpoint/2010/main" val="184574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同侧圆角矩形 6">
            <a:extLst>
              <a:ext uri="{FF2B5EF4-FFF2-40B4-BE49-F238E27FC236}">
                <a16:creationId xmlns:a16="http://schemas.microsoft.com/office/drawing/2014/main" xmlns="" id="{D108AE08-E1FC-4842-A9A9-C4A513A0E575}"/>
              </a:ext>
            </a:extLst>
          </p:cNvPr>
          <p:cNvSpPr/>
          <p:nvPr/>
        </p:nvSpPr>
        <p:spPr bwMode="auto">
          <a:xfrm rot="16200000">
            <a:off x="11723490" y="6239716"/>
            <a:ext cx="425669" cy="539388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0FC2B8C-A390-BA40-84FB-00AC9B7E0418}"/>
              </a:ext>
            </a:extLst>
          </p:cNvPr>
          <p:cNvSpPr/>
          <p:nvPr/>
        </p:nvSpPr>
        <p:spPr bwMode="auto">
          <a:xfrm>
            <a:off x="1" y="362607"/>
            <a:ext cx="599090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0412C69-1F1B-C342-96B6-2C2912DD9E9C}"/>
              </a:ext>
            </a:extLst>
          </p:cNvPr>
          <p:cNvSpPr/>
          <p:nvPr/>
        </p:nvSpPr>
        <p:spPr bwMode="auto">
          <a:xfrm>
            <a:off x="646387" y="362607"/>
            <a:ext cx="94592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DCFB7CB5-7554-BD4F-AB61-7570A32D98CD}"/>
              </a:ext>
            </a:extLst>
          </p:cNvPr>
          <p:cNvSpPr txBox="1"/>
          <p:nvPr/>
        </p:nvSpPr>
        <p:spPr>
          <a:xfrm>
            <a:off x="11776986" y="6324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A07B5E9-8343-3D49-AF6B-82534C3675E3}" type="slidenum">
              <a:rPr kumimoji="1" lang="zh-CN" altLang="en-U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2</a:t>
            </a:fld>
            <a:endParaRPr kumimoji="1" lang="zh-CN" alt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xmlns="" id="{36C8E293-33AE-054F-A412-356DB794DE03}"/>
              </a:ext>
            </a:extLst>
          </p:cNvPr>
          <p:cNvSpPr txBox="1"/>
          <p:nvPr/>
        </p:nvSpPr>
        <p:spPr>
          <a:xfrm>
            <a:off x="788275" y="359649"/>
            <a:ext cx="925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/>
              <a:t>目录</a:t>
            </a:r>
            <a:endParaRPr kumimoji="1" lang="zh-CN" altLang="en-US" sz="2400" b="1" dirty="0"/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xmlns="" id="{ED8D0E01-CE76-A64B-9145-0470D0CBA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28" y="6081713"/>
            <a:ext cx="1554767" cy="776287"/>
          </a:xfrm>
          <a:prstGeom prst="rect">
            <a:avLst/>
          </a:prstGeom>
        </p:spPr>
      </p:pic>
      <p:sp>
        <p:nvSpPr>
          <p:cNvPr id="11" name="文本占位符 2">
            <a:extLst>
              <a:ext uri="{FF2B5EF4-FFF2-40B4-BE49-F238E27FC236}">
                <a16:creationId xmlns:a16="http://schemas.microsoft.com/office/drawing/2014/main" xmlns="" id="{E6CEE756-1D5A-48AF-AE4C-EE11414B0723}"/>
              </a:ext>
            </a:extLst>
          </p:cNvPr>
          <p:cNvSpPr txBox="1">
            <a:spLocks/>
          </p:cNvSpPr>
          <p:nvPr/>
        </p:nvSpPr>
        <p:spPr>
          <a:xfrm>
            <a:off x="2532778" y="1282927"/>
            <a:ext cx="8022147" cy="638246"/>
          </a:xfrm>
          <a:prstGeom prst="rect">
            <a:avLst/>
          </a:prstGeom>
          <a:ln w="12700">
            <a:miter lim="400000"/>
          </a:ln>
        </p:spPr>
        <p:txBody>
          <a:bodyPr lIns="42519" tIns="42519" rIns="42519" bIns="42519">
            <a:noAutofit/>
          </a:bodyPr>
          <a:lstStyle>
            <a:lvl1pPr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  <a:lvl2pPr indent="0"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2pPr>
            <a:lvl3pPr indent="0"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3pPr>
            <a:lvl4pPr indent="0"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4pPr>
            <a:lvl5pPr indent="0"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5pPr>
            <a:lvl6pPr indent="2720975" algn="ctr" defTabSz="544195">
              <a:spcBef>
                <a:spcPts val="475"/>
              </a:spcBef>
              <a:defRPr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6pPr>
            <a:lvl7pPr indent="3265805" algn="ctr" defTabSz="544195">
              <a:spcBef>
                <a:spcPts val="475"/>
              </a:spcBef>
              <a:defRPr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7pPr>
            <a:lvl8pPr indent="3810000" algn="ctr" defTabSz="544195">
              <a:spcBef>
                <a:spcPts val="475"/>
              </a:spcBef>
              <a:defRPr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8pPr>
            <a:lvl9pPr indent="4354195" algn="ctr" defTabSz="544195">
              <a:spcBef>
                <a:spcPts val="475"/>
              </a:spcBef>
              <a:defRPr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9pPr>
          </a:lstStyle>
          <a:p>
            <a:pPr algn="l">
              <a:defRPr/>
            </a:pPr>
            <a:r>
              <a:rPr lang="zh-CN" altLang="en-US" sz="3200" b="1" kern="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项目引言</a:t>
            </a:r>
            <a:endParaRPr lang="en-US" altLang="zh-CN" sz="3200" b="1" kern="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3">
            <a:extLst>
              <a:ext uri="{FF2B5EF4-FFF2-40B4-BE49-F238E27FC236}">
                <a16:creationId xmlns:a16="http://schemas.microsoft.com/office/drawing/2014/main" xmlns="" id="{5E177606-CAB1-4AC7-9243-C0D99248A30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87086" y="2701189"/>
            <a:ext cx="539750" cy="539750"/>
          </a:xfrm>
          <a:prstGeom prst="roundRect">
            <a:avLst>
              <a:gd name="adj" fmla="val 16667"/>
            </a:avLst>
          </a:prstGeom>
          <a:solidFill>
            <a:srgbClr val="354B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FFFFFF"/>
                </a:solidFill>
              </a:rPr>
              <a:t>2</a:t>
            </a:r>
            <a:endParaRPr lang="zh-CN" altLang="en-US" sz="2800" dirty="0">
              <a:solidFill>
                <a:srgbClr val="FFFFFF"/>
              </a:solidFill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xmlns="" id="{95CCC6CD-4049-42D9-839F-6D045D4C93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87086" y="1333362"/>
            <a:ext cx="539750" cy="539750"/>
          </a:xfrm>
          <a:prstGeom prst="roundRect">
            <a:avLst>
              <a:gd name="adj" fmla="val 16667"/>
            </a:avLst>
          </a:prstGeom>
          <a:solidFill>
            <a:srgbClr val="354B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800" dirty="0">
                <a:solidFill>
                  <a:srgbClr val="FFFFFF"/>
                </a:solidFill>
              </a:rPr>
              <a:t>1</a:t>
            </a:r>
            <a:endParaRPr lang="zh-CN" altLang="en-US" sz="2800" dirty="0">
              <a:solidFill>
                <a:srgbClr val="FFFFFF"/>
              </a:solidFill>
            </a:endParaRPr>
          </a:p>
        </p:txBody>
      </p:sp>
      <p:sp>
        <p:nvSpPr>
          <p:cNvPr id="15" name="文本占位符 2">
            <a:extLst>
              <a:ext uri="{FF2B5EF4-FFF2-40B4-BE49-F238E27FC236}">
                <a16:creationId xmlns:a16="http://schemas.microsoft.com/office/drawing/2014/main" xmlns="" id="{627F759D-E22A-4550-AE3B-59972978D02A}"/>
              </a:ext>
            </a:extLst>
          </p:cNvPr>
          <p:cNvSpPr txBox="1">
            <a:spLocks/>
          </p:cNvSpPr>
          <p:nvPr/>
        </p:nvSpPr>
        <p:spPr>
          <a:xfrm>
            <a:off x="2611641" y="4021877"/>
            <a:ext cx="5941064" cy="439115"/>
          </a:xfrm>
          <a:prstGeom prst="rect">
            <a:avLst/>
          </a:prstGeom>
          <a:ln w="12700">
            <a:miter lim="400000"/>
          </a:ln>
        </p:spPr>
        <p:txBody>
          <a:bodyPr lIns="42519" tIns="42519" rIns="42519" bIns="42519">
            <a:noAutofit/>
          </a:bodyPr>
          <a:lstStyle>
            <a:lvl1pPr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  <a:lvl2pPr indent="0"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2pPr>
            <a:lvl3pPr indent="0"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3pPr>
            <a:lvl4pPr indent="0"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4pPr>
            <a:lvl5pPr indent="0" algn="ctr" defTabSz="695325">
              <a:spcBef>
                <a:spcPts val="0"/>
              </a:spcBef>
              <a:defRPr sz="1400">
                <a:solidFill>
                  <a:srgbClr val="665082"/>
                </a:solidFill>
                <a:latin typeface="Avenir Next"/>
                <a:ea typeface="Avenir Next"/>
                <a:cs typeface="Avenir Next"/>
                <a:sym typeface="Avenir Next"/>
              </a:defRPr>
            </a:lvl5pPr>
            <a:lvl6pPr indent="2720975" algn="ctr" defTabSz="544195">
              <a:spcBef>
                <a:spcPts val="475"/>
              </a:spcBef>
              <a:defRPr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6pPr>
            <a:lvl7pPr indent="3265805" algn="ctr" defTabSz="544195">
              <a:spcBef>
                <a:spcPts val="475"/>
              </a:spcBef>
              <a:defRPr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7pPr>
            <a:lvl8pPr indent="3810000" algn="ctr" defTabSz="544195">
              <a:spcBef>
                <a:spcPts val="475"/>
              </a:spcBef>
              <a:defRPr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8pPr>
            <a:lvl9pPr indent="4354195" algn="ctr" defTabSz="544195">
              <a:spcBef>
                <a:spcPts val="475"/>
              </a:spcBef>
              <a:defRPr>
                <a:solidFill>
                  <a:srgbClr val="FFFFFF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lvl9pPr>
          </a:lstStyle>
          <a:p>
            <a:pPr algn="l">
              <a:lnSpc>
                <a:spcPct val="114000"/>
              </a:lnSpc>
              <a:spcBef>
                <a:spcPts val="1200"/>
              </a:spcBef>
              <a:defRPr/>
            </a:pPr>
            <a:r>
              <a:rPr lang="zh-CN" altLang="en-US" sz="3200" b="1" kern="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</a:t>
            </a:r>
            <a:endParaRPr lang="en-US" altLang="zh-CN" sz="3200" b="1" kern="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13">
            <a:extLst>
              <a:ext uri="{FF2B5EF4-FFF2-40B4-BE49-F238E27FC236}">
                <a16:creationId xmlns:a16="http://schemas.microsoft.com/office/drawing/2014/main" xmlns="" id="{ABF8D24A-8DDD-41D4-912F-B4A9D15243E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87086" y="4074034"/>
            <a:ext cx="539750" cy="539750"/>
          </a:xfrm>
          <a:prstGeom prst="roundRect">
            <a:avLst>
              <a:gd name="adj" fmla="val 16667"/>
            </a:avLst>
          </a:prstGeom>
          <a:solidFill>
            <a:srgbClr val="354B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Segoe UI" panose="020B0502040204020203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2800" dirty="0" smtClean="0">
                <a:solidFill>
                  <a:srgbClr val="FFFFFF"/>
                </a:solidFill>
              </a:rPr>
              <a:t>5</a:t>
            </a:r>
            <a:endParaRPr lang="zh-CN" altLang="en-US" sz="2800" dirty="0">
              <a:solidFill>
                <a:srgbClr val="FFFFFF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0BD1A0E4-DDE4-4E64-9A4B-76DFEC342497}"/>
              </a:ext>
            </a:extLst>
          </p:cNvPr>
          <p:cNvSpPr/>
          <p:nvPr/>
        </p:nvSpPr>
        <p:spPr>
          <a:xfrm>
            <a:off x="2532778" y="2701189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kern="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venir Next"/>
              </a:rPr>
              <a:t>环境搭建</a:t>
            </a:r>
            <a:endParaRPr lang="zh-CN" altLang="en-US" sz="3200" b="1" kern="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venir Next"/>
            </a:endParaRPr>
          </a:p>
        </p:txBody>
      </p:sp>
    </p:spTree>
    <p:extLst>
      <p:ext uri="{BB962C8B-B14F-4D97-AF65-F5344CB8AC3E}">
        <p14:creationId xmlns:p14="http://schemas.microsoft.com/office/powerpoint/2010/main" val="192332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同侧圆角矩形 6">
            <a:extLst>
              <a:ext uri="{FF2B5EF4-FFF2-40B4-BE49-F238E27FC236}">
                <a16:creationId xmlns:a16="http://schemas.microsoft.com/office/drawing/2014/main" xmlns="" id="{D108AE08-E1FC-4842-A9A9-C4A513A0E575}"/>
              </a:ext>
            </a:extLst>
          </p:cNvPr>
          <p:cNvSpPr/>
          <p:nvPr/>
        </p:nvSpPr>
        <p:spPr bwMode="auto">
          <a:xfrm rot="16200000">
            <a:off x="11723490" y="6239716"/>
            <a:ext cx="425669" cy="539388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0FC2B8C-A390-BA40-84FB-00AC9B7E0418}"/>
              </a:ext>
            </a:extLst>
          </p:cNvPr>
          <p:cNvSpPr/>
          <p:nvPr/>
        </p:nvSpPr>
        <p:spPr bwMode="auto">
          <a:xfrm>
            <a:off x="1" y="362607"/>
            <a:ext cx="599090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0412C69-1F1B-C342-96B6-2C2912DD9E9C}"/>
              </a:ext>
            </a:extLst>
          </p:cNvPr>
          <p:cNvSpPr/>
          <p:nvPr/>
        </p:nvSpPr>
        <p:spPr bwMode="auto">
          <a:xfrm>
            <a:off x="646387" y="362607"/>
            <a:ext cx="94592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DCFB7CB5-7554-BD4F-AB61-7570A32D98CD}"/>
              </a:ext>
            </a:extLst>
          </p:cNvPr>
          <p:cNvSpPr txBox="1"/>
          <p:nvPr/>
        </p:nvSpPr>
        <p:spPr>
          <a:xfrm>
            <a:off x="11776986" y="6324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A07B5E9-8343-3D49-AF6B-82534C3675E3}" type="slidenum">
              <a:rPr kumimoji="1" lang="zh-CN" altLang="en-U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3</a:t>
            </a:fld>
            <a:endParaRPr kumimoji="1" lang="zh-CN" alt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F4DB2A56-6B1C-D84D-A3B9-85ECC1958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28" y="6081713"/>
            <a:ext cx="1554767" cy="776287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7E6D4703-CD5E-4E93-BA51-1083A0FA93D1}"/>
              </a:ext>
            </a:extLst>
          </p:cNvPr>
          <p:cNvSpPr txBox="1"/>
          <p:nvPr/>
        </p:nvSpPr>
        <p:spPr>
          <a:xfrm>
            <a:off x="788275" y="32667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 smtClean="0"/>
              <a:t>项目引言</a:t>
            </a:r>
            <a:endParaRPr kumimoji="1" lang="en-US" altLang="zh-CN" sz="3200" b="1" dirty="0"/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3679424255"/>
              </p:ext>
            </p:extLst>
          </p:nvPr>
        </p:nvGraphicFramePr>
        <p:xfrm>
          <a:off x="1079925" y="511333"/>
          <a:ext cx="10459358" cy="58458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2543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同侧圆角矩形 6">
            <a:extLst>
              <a:ext uri="{FF2B5EF4-FFF2-40B4-BE49-F238E27FC236}">
                <a16:creationId xmlns:a16="http://schemas.microsoft.com/office/drawing/2014/main" xmlns="" id="{D108AE08-E1FC-4842-A9A9-C4A513A0E575}"/>
              </a:ext>
            </a:extLst>
          </p:cNvPr>
          <p:cNvSpPr/>
          <p:nvPr/>
        </p:nvSpPr>
        <p:spPr bwMode="auto">
          <a:xfrm rot="16200000">
            <a:off x="11723490" y="6239716"/>
            <a:ext cx="425669" cy="539388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0FC2B8C-A390-BA40-84FB-00AC9B7E0418}"/>
              </a:ext>
            </a:extLst>
          </p:cNvPr>
          <p:cNvSpPr/>
          <p:nvPr/>
        </p:nvSpPr>
        <p:spPr bwMode="auto">
          <a:xfrm>
            <a:off x="1" y="362607"/>
            <a:ext cx="599090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0412C69-1F1B-C342-96B6-2C2912DD9E9C}"/>
              </a:ext>
            </a:extLst>
          </p:cNvPr>
          <p:cNvSpPr/>
          <p:nvPr/>
        </p:nvSpPr>
        <p:spPr bwMode="auto">
          <a:xfrm>
            <a:off x="646387" y="362607"/>
            <a:ext cx="94592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DCFB7CB5-7554-BD4F-AB61-7570A32D98CD}"/>
              </a:ext>
            </a:extLst>
          </p:cNvPr>
          <p:cNvSpPr txBox="1"/>
          <p:nvPr/>
        </p:nvSpPr>
        <p:spPr>
          <a:xfrm>
            <a:off x="11776986" y="6324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A07B5E9-8343-3D49-AF6B-82534C3675E3}" type="slidenum">
              <a:rPr kumimoji="1" lang="zh-CN" altLang="en-U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4</a:t>
            </a:fld>
            <a:endParaRPr kumimoji="1" lang="zh-CN" alt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F4DB2A56-6B1C-D84D-A3B9-85ECC1958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28" y="6081713"/>
            <a:ext cx="1554767" cy="776287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7E6D4703-CD5E-4E93-BA51-1083A0FA93D1}"/>
              </a:ext>
            </a:extLst>
          </p:cNvPr>
          <p:cNvSpPr txBox="1"/>
          <p:nvPr/>
        </p:nvSpPr>
        <p:spPr>
          <a:xfrm>
            <a:off x="788275" y="32667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 smtClean="0"/>
              <a:t>项目引言</a:t>
            </a:r>
            <a:endParaRPr kumimoji="1" lang="en-US" altLang="zh-CN" sz="3200" b="1" dirty="0"/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289447055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3122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同侧圆角矩形 6">
            <a:extLst>
              <a:ext uri="{FF2B5EF4-FFF2-40B4-BE49-F238E27FC236}">
                <a16:creationId xmlns:a16="http://schemas.microsoft.com/office/drawing/2014/main" xmlns="" id="{D108AE08-E1FC-4842-A9A9-C4A513A0E575}"/>
              </a:ext>
            </a:extLst>
          </p:cNvPr>
          <p:cNvSpPr/>
          <p:nvPr/>
        </p:nvSpPr>
        <p:spPr bwMode="auto">
          <a:xfrm rot="16200000">
            <a:off x="11723490" y="6239716"/>
            <a:ext cx="425669" cy="539388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0FC2B8C-A390-BA40-84FB-00AC9B7E0418}"/>
              </a:ext>
            </a:extLst>
          </p:cNvPr>
          <p:cNvSpPr/>
          <p:nvPr/>
        </p:nvSpPr>
        <p:spPr bwMode="auto">
          <a:xfrm>
            <a:off x="1" y="362607"/>
            <a:ext cx="599090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0412C69-1F1B-C342-96B6-2C2912DD9E9C}"/>
              </a:ext>
            </a:extLst>
          </p:cNvPr>
          <p:cNvSpPr/>
          <p:nvPr/>
        </p:nvSpPr>
        <p:spPr bwMode="auto">
          <a:xfrm>
            <a:off x="646387" y="362607"/>
            <a:ext cx="94592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DCFB7CB5-7554-BD4F-AB61-7570A32D98CD}"/>
              </a:ext>
            </a:extLst>
          </p:cNvPr>
          <p:cNvSpPr txBox="1"/>
          <p:nvPr/>
        </p:nvSpPr>
        <p:spPr>
          <a:xfrm>
            <a:off x="11776986" y="6324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A07B5E9-8343-3D49-AF6B-82534C3675E3}" type="slidenum">
              <a:rPr kumimoji="1" lang="zh-CN" altLang="en-U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5</a:t>
            </a:fld>
            <a:endParaRPr kumimoji="1" lang="zh-CN" alt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F4DB2A56-6B1C-D84D-A3B9-85ECC1958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28" y="6081713"/>
            <a:ext cx="1554767" cy="776287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7E6D4703-CD5E-4E93-BA51-1083A0FA93D1}"/>
              </a:ext>
            </a:extLst>
          </p:cNvPr>
          <p:cNvSpPr txBox="1"/>
          <p:nvPr/>
        </p:nvSpPr>
        <p:spPr>
          <a:xfrm>
            <a:off x="788275" y="32667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 smtClean="0"/>
              <a:t>项目引言</a:t>
            </a:r>
            <a:endParaRPr kumimoji="1" lang="en-US" altLang="zh-CN" sz="32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3048" y="1710418"/>
            <a:ext cx="7808009" cy="388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139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同侧圆角矩形 6">
            <a:extLst>
              <a:ext uri="{FF2B5EF4-FFF2-40B4-BE49-F238E27FC236}">
                <a16:creationId xmlns:a16="http://schemas.microsoft.com/office/drawing/2014/main" xmlns="" id="{D108AE08-E1FC-4842-A9A9-C4A513A0E575}"/>
              </a:ext>
            </a:extLst>
          </p:cNvPr>
          <p:cNvSpPr/>
          <p:nvPr/>
        </p:nvSpPr>
        <p:spPr bwMode="auto">
          <a:xfrm rot="16200000">
            <a:off x="11723490" y="6239716"/>
            <a:ext cx="425669" cy="539388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0FC2B8C-A390-BA40-84FB-00AC9B7E0418}"/>
              </a:ext>
            </a:extLst>
          </p:cNvPr>
          <p:cNvSpPr/>
          <p:nvPr/>
        </p:nvSpPr>
        <p:spPr bwMode="auto">
          <a:xfrm>
            <a:off x="1" y="362607"/>
            <a:ext cx="599090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0412C69-1F1B-C342-96B6-2C2912DD9E9C}"/>
              </a:ext>
            </a:extLst>
          </p:cNvPr>
          <p:cNvSpPr/>
          <p:nvPr/>
        </p:nvSpPr>
        <p:spPr bwMode="auto">
          <a:xfrm>
            <a:off x="646387" y="362607"/>
            <a:ext cx="94592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DCFB7CB5-7554-BD4F-AB61-7570A32D98CD}"/>
              </a:ext>
            </a:extLst>
          </p:cNvPr>
          <p:cNvSpPr txBox="1"/>
          <p:nvPr/>
        </p:nvSpPr>
        <p:spPr>
          <a:xfrm>
            <a:off x="11776986" y="6324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A07B5E9-8343-3D49-AF6B-82534C3675E3}" type="slidenum">
              <a:rPr kumimoji="1" lang="zh-CN" altLang="en-U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6</a:t>
            </a:fld>
            <a:endParaRPr kumimoji="1" lang="zh-CN" alt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F4DB2A56-6B1C-D84D-A3B9-85ECC1958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28" y="6081713"/>
            <a:ext cx="1554767" cy="776287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7E6D4703-CD5E-4E93-BA51-1083A0FA93D1}"/>
              </a:ext>
            </a:extLst>
          </p:cNvPr>
          <p:cNvSpPr txBox="1"/>
          <p:nvPr/>
        </p:nvSpPr>
        <p:spPr>
          <a:xfrm>
            <a:off x="788275" y="32667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kern="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venir Next"/>
              </a:rPr>
              <a:t>环境搭建</a:t>
            </a:r>
            <a:endParaRPr lang="zh-CN" altLang="en-US" sz="3200" b="1" kern="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venir Nex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14400" y="1518557"/>
            <a:ext cx="9584871" cy="3363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2925099723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49180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同侧圆角矩形 6">
            <a:extLst>
              <a:ext uri="{FF2B5EF4-FFF2-40B4-BE49-F238E27FC236}">
                <a16:creationId xmlns:a16="http://schemas.microsoft.com/office/drawing/2014/main" xmlns="" id="{D108AE08-E1FC-4842-A9A9-C4A513A0E575}"/>
              </a:ext>
            </a:extLst>
          </p:cNvPr>
          <p:cNvSpPr/>
          <p:nvPr/>
        </p:nvSpPr>
        <p:spPr bwMode="auto">
          <a:xfrm rot="16200000">
            <a:off x="11723490" y="6239716"/>
            <a:ext cx="425669" cy="539388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0FC2B8C-A390-BA40-84FB-00AC9B7E0418}"/>
              </a:ext>
            </a:extLst>
          </p:cNvPr>
          <p:cNvSpPr/>
          <p:nvPr/>
        </p:nvSpPr>
        <p:spPr bwMode="auto">
          <a:xfrm>
            <a:off x="1" y="362607"/>
            <a:ext cx="599090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0412C69-1F1B-C342-96B6-2C2912DD9E9C}"/>
              </a:ext>
            </a:extLst>
          </p:cNvPr>
          <p:cNvSpPr/>
          <p:nvPr/>
        </p:nvSpPr>
        <p:spPr bwMode="auto">
          <a:xfrm>
            <a:off x="646387" y="362607"/>
            <a:ext cx="94592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DCFB7CB5-7554-BD4F-AB61-7570A32D98CD}"/>
              </a:ext>
            </a:extLst>
          </p:cNvPr>
          <p:cNvSpPr txBox="1"/>
          <p:nvPr/>
        </p:nvSpPr>
        <p:spPr>
          <a:xfrm>
            <a:off x="11776986" y="6324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A07B5E9-8343-3D49-AF6B-82534C3675E3}" type="slidenum">
              <a:rPr kumimoji="1" lang="zh-CN" altLang="en-U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7</a:t>
            </a:fld>
            <a:endParaRPr kumimoji="1" lang="zh-CN" alt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F4DB2A56-6B1C-D84D-A3B9-85ECC1958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28" y="6081713"/>
            <a:ext cx="1554767" cy="776287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7E6D4703-CD5E-4E93-BA51-1083A0FA93D1}"/>
              </a:ext>
            </a:extLst>
          </p:cNvPr>
          <p:cNvSpPr txBox="1"/>
          <p:nvPr/>
        </p:nvSpPr>
        <p:spPr>
          <a:xfrm>
            <a:off x="788275" y="32667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kern="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venir Next"/>
              </a:rPr>
              <a:t>环境搭建</a:t>
            </a:r>
            <a:endParaRPr lang="zh-CN" altLang="en-US" sz="3200" b="1" kern="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venir Nex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79" y="1260067"/>
            <a:ext cx="8616043" cy="444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1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同侧圆角矩形 6">
            <a:extLst>
              <a:ext uri="{FF2B5EF4-FFF2-40B4-BE49-F238E27FC236}">
                <a16:creationId xmlns:a16="http://schemas.microsoft.com/office/drawing/2014/main" xmlns="" id="{D108AE08-E1FC-4842-A9A9-C4A513A0E575}"/>
              </a:ext>
            </a:extLst>
          </p:cNvPr>
          <p:cNvSpPr/>
          <p:nvPr/>
        </p:nvSpPr>
        <p:spPr bwMode="auto">
          <a:xfrm rot="16200000">
            <a:off x="11723490" y="6239716"/>
            <a:ext cx="425669" cy="539388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0FC2B8C-A390-BA40-84FB-00AC9B7E0418}"/>
              </a:ext>
            </a:extLst>
          </p:cNvPr>
          <p:cNvSpPr/>
          <p:nvPr/>
        </p:nvSpPr>
        <p:spPr bwMode="auto">
          <a:xfrm>
            <a:off x="1" y="362607"/>
            <a:ext cx="599090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0412C69-1F1B-C342-96B6-2C2912DD9E9C}"/>
              </a:ext>
            </a:extLst>
          </p:cNvPr>
          <p:cNvSpPr/>
          <p:nvPr/>
        </p:nvSpPr>
        <p:spPr bwMode="auto">
          <a:xfrm>
            <a:off x="646387" y="362607"/>
            <a:ext cx="94592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DCFB7CB5-7554-BD4F-AB61-7570A32D98CD}"/>
              </a:ext>
            </a:extLst>
          </p:cNvPr>
          <p:cNvSpPr txBox="1"/>
          <p:nvPr/>
        </p:nvSpPr>
        <p:spPr>
          <a:xfrm>
            <a:off x="11776986" y="6324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A07B5E9-8343-3D49-AF6B-82534C3675E3}" type="slidenum">
              <a:rPr kumimoji="1" lang="zh-CN" altLang="en-U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8</a:t>
            </a:fld>
            <a:endParaRPr kumimoji="1" lang="zh-CN" alt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xmlns="" id="{F4DB2A56-6B1C-D84D-A3B9-85ECC1958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28" y="6081713"/>
            <a:ext cx="1554767" cy="776287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xmlns="" id="{7E6D4703-CD5E-4E93-BA51-1083A0FA93D1}"/>
              </a:ext>
            </a:extLst>
          </p:cNvPr>
          <p:cNvSpPr txBox="1"/>
          <p:nvPr/>
        </p:nvSpPr>
        <p:spPr>
          <a:xfrm>
            <a:off x="788275" y="32667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kern="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venir Next"/>
              </a:rPr>
              <a:t>环境搭建</a:t>
            </a:r>
            <a:endParaRPr lang="zh-CN" altLang="en-US" sz="3200" b="1" kern="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venir Nex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/>
          <a:srcRect t="17557" r="-1484" b="26813"/>
          <a:stretch/>
        </p:blipFill>
        <p:spPr>
          <a:xfrm>
            <a:off x="1701345" y="3109913"/>
            <a:ext cx="9214451" cy="2971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5"/>
          <a:srcRect t="20715" r="1371" b="34286"/>
          <a:stretch/>
        </p:blipFill>
        <p:spPr>
          <a:xfrm>
            <a:off x="1701345" y="1061357"/>
            <a:ext cx="9394371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9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同侧圆角矩形 6">
            <a:extLst>
              <a:ext uri="{FF2B5EF4-FFF2-40B4-BE49-F238E27FC236}">
                <a16:creationId xmlns:a16="http://schemas.microsoft.com/office/drawing/2014/main" xmlns="" id="{D108AE08-E1FC-4842-A9A9-C4A513A0E575}"/>
              </a:ext>
            </a:extLst>
          </p:cNvPr>
          <p:cNvSpPr/>
          <p:nvPr/>
        </p:nvSpPr>
        <p:spPr bwMode="auto">
          <a:xfrm rot="16200000">
            <a:off x="11723490" y="6239716"/>
            <a:ext cx="425669" cy="539388"/>
          </a:xfrm>
          <a:prstGeom prst="round2Same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0FC2B8C-A390-BA40-84FB-00AC9B7E0418}"/>
              </a:ext>
            </a:extLst>
          </p:cNvPr>
          <p:cNvSpPr/>
          <p:nvPr/>
        </p:nvSpPr>
        <p:spPr bwMode="auto">
          <a:xfrm>
            <a:off x="1" y="362607"/>
            <a:ext cx="599090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30412C69-1F1B-C342-96B6-2C2912DD9E9C}"/>
              </a:ext>
            </a:extLst>
          </p:cNvPr>
          <p:cNvSpPr/>
          <p:nvPr/>
        </p:nvSpPr>
        <p:spPr bwMode="auto">
          <a:xfrm>
            <a:off x="646387" y="362607"/>
            <a:ext cx="94592" cy="520262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DCFB7CB5-7554-BD4F-AB61-7570A32D98CD}"/>
              </a:ext>
            </a:extLst>
          </p:cNvPr>
          <p:cNvSpPr txBox="1"/>
          <p:nvPr/>
        </p:nvSpPr>
        <p:spPr>
          <a:xfrm>
            <a:off x="11776986" y="6324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A07B5E9-8343-3D49-AF6B-82534C3675E3}" type="slidenum">
              <a:rPr kumimoji="1" lang="zh-CN" altLang="en-U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9</a:t>
            </a:fld>
            <a:endParaRPr kumimoji="1" lang="zh-CN" alt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xmlns="" id="{36C8E293-33AE-054F-A412-356DB794DE03}"/>
              </a:ext>
            </a:extLst>
          </p:cNvPr>
          <p:cNvSpPr txBox="1"/>
          <p:nvPr/>
        </p:nvSpPr>
        <p:spPr>
          <a:xfrm>
            <a:off x="788275" y="359649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/>
              <a:t>作业环节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xmlns="" id="{ED8D0E01-CE76-A64B-9145-0470D0CBA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28" y="6081713"/>
            <a:ext cx="1554767" cy="776287"/>
          </a:xfrm>
          <a:prstGeom prst="rect">
            <a:avLst/>
          </a:prstGeom>
        </p:spPr>
      </p:pic>
      <p:sp>
        <p:nvSpPr>
          <p:cNvPr id="9" name="内容占位符 8">
            <a:extLst>
              <a:ext uri="{FF2B5EF4-FFF2-40B4-BE49-F238E27FC236}">
                <a16:creationId xmlns:a16="http://schemas.microsoft.com/office/drawing/2014/main" xmlns="" id="{8CAC6B49-DE74-4842-A1D5-6F576A662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091" y="1409701"/>
            <a:ext cx="10515600" cy="414296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1</a:t>
            </a:r>
            <a:r>
              <a:rPr lang="zh-CN" altLang="en-US" dirty="0" smtClean="0"/>
              <a:t>、配置网络环境并测试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05C10539-2949-488F-8E34-CFE5520918CB}"/>
              </a:ext>
            </a:extLst>
          </p:cNvPr>
          <p:cNvSpPr/>
          <p:nvPr/>
        </p:nvSpPr>
        <p:spPr>
          <a:xfrm>
            <a:off x="599091" y="2517359"/>
            <a:ext cx="67576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083433863"/>
      </p:ext>
    </p:extLst>
  </p:cSld>
  <p:clrMapOvr>
    <a:masterClrMapping/>
  </p:clrMapOvr>
</p:sld>
</file>

<file path=ppt/theme/theme1.xml><?xml version="1.0" encoding="utf-8"?>
<a:theme xmlns:a="http://schemas.openxmlformats.org/drawingml/2006/main" name="4_Office 主题">
  <a:themeElements>
    <a:clrScheme name="4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75F77"/>
      </a:accent1>
      <a:accent2>
        <a:srgbClr val="D74B4B"/>
      </a:accent2>
      <a:accent3>
        <a:srgbClr val="FFFFFF"/>
      </a:accent3>
      <a:accent4>
        <a:srgbClr val="000000"/>
      </a:accent4>
      <a:accent5>
        <a:srgbClr val="B1B6BD"/>
      </a:accent5>
      <a:accent6>
        <a:srgbClr val="C34343"/>
      </a:accent6>
      <a:hlink>
        <a:srgbClr val="D74B4B"/>
      </a:hlink>
      <a:folHlink>
        <a:srgbClr val="869FB7"/>
      </a:folHlink>
    </a:clrScheme>
    <a:fontScheme name="4_Office 主题">
      <a:majorFont>
        <a:latin typeface="Segoe UI Light"/>
        <a:ea typeface="微软雅黑 Light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TW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egoe UI" panose="020B0502040204020203" pitchFamily="34" charset="0"/>
            <a:ea typeface="微软雅黑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TW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Segoe UI" panose="020B0502040204020203" pitchFamily="34" charset="0"/>
            <a:ea typeface="微软雅黑" panose="020B0503020204020204" pitchFamily="34" charset="-122"/>
          </a:defRPr>
        </a:defPPr>
      </a:lstStyle>
    </a:lnDef>
  </a:objectDefaults>
  <a:extraClrSchemeLst>
    <a:extraClrScheme>
      <a:clrScheme name="4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75F77"/>
        </a:accent1>
        <a:accent2>
          <a:srgbClr val="D74B4B"/>
        </a:accent2>
        <a:accent3>
          <a:srgbClr val="FFFFFF"/>
        </a:accent3>
        <a:accent4>
          <a:srgbClr val="000000"/>
        </a:accent4>
        <a:accent5>
          <a:srgbClr val="B1B6BD"/>
        </a:accent5>
        <a:accent6>
          <a:srgbClr val="C34343"/>
        </a:accent6>
        <a:hlink>
          <a:srgbClr val="D74B4B"/>
        </a:hlink>
        <a:folHlink>
          <a:srgbClr val="869FB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8047</TotalTime>
  <Words>125</Words>
  <Application>Microsoft Office PowerPoint</Application>
  <PresentationFormat>宽屏</PresentationFormat>
  <Paragraphs>53</Paragraphs>
  <Slides>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Avenir Next</vt:lpstr>
      <vt:lpstr>等线</vt:lpstr>
      <vt:lpstr>Microsoft YaHei</vt:lpstr>
      <vt:lpstr>Microsoft YaHei</vt:lpstr>
      <vt:lpstr>微软雅黑 Light</vt:lpstr>
      <vt:lpstr>Arial</vt:lpstr>
      <vt:lpstr>Segoe UI</vt:lpstr>
      <vt:lpstr>Segoe UI Light</vt:lpstr>
      <vt:lpstr>4_Office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王 业伟</cp:lastModifiedBy>
  <cp:revision>284</cp:revision>
  <dcterms:created xsi:type="dcterms:W3CDTF">2019-07-24T02:41:14Z</dcterms:created>
  <dcterms:modified xsi:type="dcterms:W3CDTF">2019-11-25T12:29:56Z</dcterms:modified>
</cp:coreProperties>
</file>

<file path=docProps/thumbnail.jpeg>
</file>